
<file path=[Content_Types].xml><?xml version="1.0" encoding="utf-8"?>
<Types xmlns="http://schemas.openxmlformats.org/package/2006/content-types">
  <Default Extension="xml" ContentType="application/xml"/>
  <Default Extension="bin" ContentType="application/vnd.openxmlformats-officedocument.presentationml.printerSettings"/>
  <Default Extension="rels" ContentType="application/vnd.openxmlformats-package.relationships+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54" r:id="rId1"/>
  </p:sldMasterIdLst>
  <p:notesMasterIdLst>
    <p:notesMasterId r:id="rId8"/>
  </p:notesMasterIdLst>
  <p:sldIdLst>
    <p:sldId id="256" r:id="rId2"/>
    <p:sldId id="257" r:id="rId3"/>
    <p:sldId id="258" r:id="rId4"/>
    <p:sldId id="259" r:id="rId5"/>
    <p:sldId id="260" r:id="rId6"/>
    <p:sldId id="261" r:id="rId7"/>
  </p:sldIdLst>
  <p:sldSz cx="9144000" cy="6858000" type="screen4x3"/>
  <p:notesSz cx="6858000" cy="9144000"/>
  <p:defaultText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90651C3A-4460-11DB-9652-00E08161165F}"/>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48" d="100"/>
          <a:sy n="48" d="100"/>
        </p:scale>
        <p:origin x="-1224" y="-120"/>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1" Type="http://schemas.openxmlformats.org/officeDocument/2006/relationships/viewProps" Target="viewProps.xml"/><Relationship Id="rId12" Type="http://schemas.openxmlformats.org/officeDocument/2006/relationships/theme" Target="theme/theme1.xml"/><Relationship Id="rId13"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notesMaster" Target="notesMasters/notesMaster1.xml"/><Relationship Id="rId9" Type="http://schemas.openxmlformats.org/officeDocument/2006/relationships/printerSettings" Target="printerSettings/printerSettings1.bin"/><Relationship Id="rId10"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1"/>
        <p:cNvGrpSpPr/>
        <p:nvPr/>
      </p:nvGrpSpPr>
      <p:grpSpPr>
        <a:xfrm>
          <a:off x="0" y="0"/>
          <a:ext cx="0" cy="0"/>
          <a:chOff x="0" y="0"/>
          <a:chExt cx="0" cy="0"/>
        </a:xfrm>
      </p:grpSpPr>
      <p:sp>
        <p:nvSpPr>
          <p:cNvPr id="2" name="Shape 2"/>
          <p:cNvSpPr>
            <a:spLocks noGrp="1" noRot="1" noChangeAspect="1"/>
          </p:cNvSpPr>
          <p:nvPr>
            <p:ph type="sldImg" idx="2"/>
          </p:nvPr>
        </p:nvSpPr>
        <p:spPr>
          <a:xfrm>
            <a:off x="1143225" y="685800"/>
            <a:ext cx="4572225"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 name="Shape 3"/>
          <p:cNvSpPr txBox="1">
            <a:spLocks noGrp="1"/>
          </p:cNvSpPr>
          <p:nvPr>
            <p:ph type="body" idx="1"/>
          </p:nvPr>
        </p:nvSpPr>
        <p:spPr>
          <a:xfrm>
            <a:off x="685800" y="4343400"/>
            <a:ext cx="5486399" cy="4114800"/>
          </a:xfrm>
          <a:prstGeom prst="rect">
            <a:avLst/>
          </a:prstGeom>
        </p:spPr>
        <p:txBody>
          <a:bodyPr lIns="91425" tIns="91425" rIns="91425" bIns="91425" anchor="t" anchorCtr="0"/>
          <a:lstStyle>
            <a:lvl1pPr>
              <a:defRPr sz="1100"/>
            </a:lvl1pPr>
            <a:lvl2pPr>
              <a:defRPr sz="1100"/>
            </a:lvl2pPr>
            <a:lvl3pPr>
              <a:defRPr sz="1100"/>
            </a:lvl3pPr>
            <a:lvl4pPr>
              <a:defRPr sz="1100"/>
            </a:lvl4pPr>
            <a:lvl5pPr>
              <a:defRPr sz="1100"/>
            </a:lvl5pPr>
            <a:lvl6pPr>
              <a:defRPr sz="1100"/>
            </a:lvl6pPr>
            <a:lvl7pPr>
              <a:defRPr sz="1100"/>
            </a:lvl7pPr>
            <a:lvl8pPr>
              <a:defRPr sz="1100"/>
            </a:lvl8pPr>
            <a:lvl9pPr>
              <a:defRPr sz="1100"/>
            </a:lvl9pPr>
          </a:lstStyle>
          <a:p>
            <a:endParaRPr/>
          </a:p>
        </p:txBody>
      </p:sp>
    </p:spTree>
    <p:extLst>
      <p:ext uri="{BB962C8B-B14F-4D97-AF65-F5344CB8AC3E}">
        <p14:creationId xmlns:p14="http://schemas.microsoft.com/office/powerpoint/2010/main" val="1778477791"/>
      </p:ext>
    </p:extLst>
  </p:cSld>
  <p:clrMap bg1="lt1" tx1="dk1" bg2="dk2" tx2="lt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
        <p:cNvGrpSpPr/>
        <p:nvPr/>
      </p:nvGrpSpPr>
      <p:grpSpPr>
        <a:xfrm>
          <a:off x="0" y="0"/>
          <a:ext cx="0" cy="0"/>
          <a:chOff x="0" y="0"/>
          <a:chExt cx="0" cy="0"/>
        </a:xfrm>
      </p:grpSpPr>
      <p:sp>
        <p:nvSpPr>
          <p:cNvPr id="40" name="Shape 40"/>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41" name="Shape 41"/>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5"/>
        <p:cNvGrpSpPr/>
        <p:nvPr/>
      </p:nvGrpSpPr>
      <p:grpSpPr>
        <a:xfrm>
          <a:off x="0" y="0"/>
          <a:ext cx="0" cy="0"/>
          <a:chOff x="0" y="0"/>
          <a:chExt cx="0" cy="0"/>
        </a:xfrm>
      </p:grpSpPr>
      <p:sp>
        <p:nvSpPr>
          <p:cNvPr id="46" name="Shape 46"/>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47" name="Shape 4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buNone/>
            </a:pPr>
            <a:r>
              <a:rPr lang="en" sz="900">
                <a:solidFill>
                  <a:srgbClr val="333333"/>
                </a:solidFill>
              </a:rPr>
              <a:t>1. Nancy A. McCaslin, "Black Codes," </a:t>
            </a:r>
            <a:r>
              <a:rPr lang="en" sz="900" i="1">
                <a:solidFill>
                  <a:srgbClr val="333333"/>
                </a:solidFill>
              </a:rPr>
              <a:t>ABC-CLIO</a:t>
            </a:r>
            <a:r>
              <a:rPr lang="en" sz="900">
                <a:solidFill>
                  <a:srgbClr val="333333"/>
                </a:solidFill>
              </a:rPr>
              <a:t>, accessed October 9, 2013, http://africanamerican.abc-clio.com/Search/Display/1477940?terms=black+codes.</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2"/>
        <p:cNvGrpSpPr/>
        <p:nvPr/>
      </p:nvGrpSpPr>
      <p:grpSpPr>
        <a:xfrm>
          <a:off x="0" y="0"/>
          <a:ext cx="0" cy="0"/>
          <a:chOff x="0" y="0"/>
          <a:chExt cx="0" cy="0"/>
        </a:xfrm>
      </p:grpSpPr>
      <p:sp>
        <p:nvSpPr>
          <p:cNvPr id="53" name="Shape 53"/>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54" name="Shape 54"/>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0"/>
        <p:cNvGrpSpPr/>
        <p:nvPr/>
      </p:nvGrpSpPr>
      <p:grpSpPr>
        <a:xfrm>
          <a:off x="0" y="0"/>
          <a:ext cx="0" cy="0"/>
          <a:chOff x="0" y="0"/>
          <a:chExt cx="0" cy="0"/>
        </a:xfrm>
      </p:grpSpPr>
      <p:sp>
        <p:nvSpPr>
          <p:cNvPr id="61" name="Shape 61"/>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62" name="Shape 62"/>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6"/>
        <p:cNvGrpSpPr/>
        <p:nvPr/>
      </p:nvGrpSpPr>
      <p:grpSpPr>
        <a:xfrm>
          <a:off x="0" y="0"/>
          <a:ext cx="0" cy="0"/>
          <a:chOff x="0" y="0"/>
          <a:chExt cx="0" cy="0"/>
        </a:xfrm>
      </p:grpSpPr>
      <p:sp>
        <p:nvSpPr>
          <p:cNvPr id="67" name="Shape 67"/>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68" name="Shape 68"/>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2"/>
        <p:cNvGrpSpPr/>
        <p:nvPr/>
      </p:nvGrpSpPr>
      <p:grpSpPr>
        <a:xfrm>
          <a:off x="0" y="0"/>
          <a:ext cx="0" cy="0"/>
          <a:chOff x="0" y="0"/>
          <a:chExt cx="0" cy="0"/>
        </a:xfrm>
      </p:grpSpPr>
      <p:sp>
        <p:nvSpPr>
          <p:cNvPr id="73" name="Shape 73"/>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74" name="Shape 74"/>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type="title">
  <p:cSld name="TITLE">
    <p:spTree>
      <p:nvGrpSpPr>
        <p:cNvPr id="1" name="Shape 8"/>
        <p:cNvGrpSpPr/>
        <p:nvPr/>
      </p:nvGrpSpPr>
      <p:grpSpPr>
        <a:xfrm>
          <a:off x="0" y="0"/>
          <a:ext cx="0" cy="0"/>
          <a:chOff x="0" y="0"/>
          <a:chExt cx="0" cy="0"/>
        </a:xfrm>
      </p:grpSpPr>
      <p:sp>
        <p:nvSpPr>
          <p:cNvPr id="9" name="Shape 9"/>
          <p:cNvSpPr/>
          <p:nvPr/>
        </p:nvSpPr>
        <p:spPr>
          <a:xfrm>
            <a:off x="4724400" y="0"/>
            <a:ext cx="3012140" cy="6854063"/>
          </a:xfrm>
          <a:custGeom>
            <a:avLst/>
            <a:gdLst/>
            <a:ahLst/>
            <a:cxnLst/>
            <a:rect l="0" t="0" r="0" b="0"/>
            <a:pathLst>
              <a:path w="3012141" h="6854064" extrusionOk="0">
                <a:moveTo>
                  <a:pt x="2623817" y="0"/>
                </a:moveTo>
                <a:lnTo>
                  <a:pt x="2791741" y="608783"/>
                </a:lnTo>
                <a:lnTo>
                  <a:pt x="1826176" y="1301537"/>
                </a:lnTo>
                <a:lnTo>
                  <a:pt x="2130539" y="2466623"/>
                </a:lnTo>
                <a:lnTo>
                  <a:pt x="1175470" y="3190866"/>
                </a:lnTo>
                <a:lnTo>
                  <a:pt x="1469337" y="4355952"/>
                </a:lnTo>
                <a:lnTo>
                  <a:pt x="493277" y="5080194"/>
                </a:lnTo>
                <a:lnTo>
                  <a:pt x="808135" y="6255776"/>
                </a:lnTo>
                <a:lnTo>
                  <a:pt x="0" y="6854064"/>
                </a:lnTo>
                <a:lnTo>
                  <a:pt x="388325" y="6854064"/>
                </a:lnTo>
                <a:lnTo>
                  <a:pt x="1007545" y="6308258"/>
                </a:lnTo>
                <a:lnTo>
                  <a:pt x="713678" y="5122179"/>
                </a:lnTo>
                <a:lnTo>
                  <a:pt x="1679242" y="4408433"/>
                </a:lnTo>
                <a:lnTo>
                  <a:pt x="1364384" y="3232851"/>
                </a:lnTo>
                <a:lnTo>
                  <a:pt x="2361435" y="2498112"/>
                </a:lnTo>
                <a:lnTo>
                  <a:pt x="2015091" y="1343522"/>
                </a:lnTo>
                <a:lnTo>
                  <a:pt x="3012141" y="608783"/>
                </a:lnTo>
                <a:lnTo>
                  <a:pt x="2833722" y="0"/>
                </a:lnTo>
              </a:path>
            </a:pathLst>
          </a:custGeom>
          <a:solidFill>
            <a:schemeClr val="dk1"/>
          </a:solidFill>
          <a:ln>
            <a:noFill/>
          </a:ln>
        </p:spPr>
        <p:txBody>
          <a:bodyPr lIns="91425" tIns="45700" rIns="91425" bIns="45700" anchor="ctr" anchorCtr="0">
            <a:noAutofit/>
          </a:bodyPr>
          <a:lstStyle/>
          <a:p>
            <a:endParaRPr/>
          </a:p>
        </p:txBody>
      </p:sp>
      <p:grpSp>
        <p:nvGrpSpPr>
          <p:cNvPr id="10" name="Shape 10"/>
          <p:cNvGrpSpPr/>
          <p:nvPr/>
        </p:nvGrpSpPr>
        <p:grpSpPr>
          <a:xfrm>
            <a:off x="4571999" y="0"/>
            <a:ext cx="4546600" cy="6857999"/>
            <a:chOff x="1447" y="0"/>
            <a:chExt cx="2863" cy="4319"/>
          </a:xfrm>
        </p:grpSpPr>
        <p:sp>
          <p:nvSpPr>
            <p:cNvPr id="11" name="Shape 11"/>
            <p:cNvSpPr/>
            <p:nvPr/>
          </p:nvSpPr>
          <p:spPr>
            <a:xfrm>
              <a:off x="1447" y="0"/>
              <a:ext cx="1885" cy="4319"/>
            </a:xfrm>
            <a:custGeom>
              <a:avLst/>
              <a:gdLst/>
              <a:ahLst/>
              <a:cxnLst/>
              <a:rect l="0" t="0" r="0" b="0"/>
              <a:pathLst>
                <a:path w="1886" h="4320" extrusionOk="0">
                  <a:moveTo>
                    <a:pt x="1719" y="0"/>
                  </a:moveTo>
                  <a:lnTo>
                    <a:pt x="1813" y="357"/>
                  </a:lnTo>
                  <a:lnTo>
                    <a:pt x="1194" y="805"/>
                  </a:lnTo>
                  <a:lnTo>
                    <a:pt x="1393" y="1544"/>
                  </a:lnTo>
                  <a:lnTo>
                    <a:pt x="777" y="1991"/>
                  </a:lnTo>
                  <a:lnTo>
                    <a:pt x="972" y="2734"/>
                  </a:lnTo>
                  <a:lnTo>
                    <a:pt x="355" y="3178"/>
                  </a:lnTo>
                  <a:lnTo>
                    <a:pt x="554" y="3921"/>
                  </a:lnTo>
                  <a:lnTo>
                    <a:pt x="0" y="4320"/>
                  </a:lnTo>
                  <a:lnTo>
                    <a:pt x="109" y="4320"/>
                  </a:lnTo>
                  <a:lnTo>
                    <a:pt x="623" y="3948"/>
                  </a:lnTo>
                  <a:lnTo>
                    <a:pt x="430" y="3205"/>
                  </a:lnTo>
                  <a:lnTo>
                    <a:pt x="1045" y="2761"/>
                  </a:lnTo>
                  <a:lnTo>
                    <a:pt x="850" y="2018"/>
                  </a:lnTo>
                  <a:lnTo>
                    <a:pt x="1468" y="1572"/>
                  </a:lnTo>
                  <a:lnTo>
                    <a:pt x="1271" y="830"/>
                  </a:lnTo>
                  <a:lnTo>
                    <a:pt x="1886" y="386"/>
                  </a:lnTo>
                  <a:lnTo>
                    <a:pt x="1788" y="0"/>
                  </a:lnTo>
                  <a:lnTo>
                    <a:pt x="1719" y="0"/>
                  </a:lnTo>
                  <a:close/>
                </a:path>
              </a:pathLst>
            </a:custGeom>
            <a:solidFill>
              <a:srgbClr val="A64129"/>
            </a:solidFill>
            <a:ln>
              <a:noFill/>
            </a:ln>
          </p:spPr>
          <p:txBody>
            <a:bodyPr lIns="91425" tIns="45700" rIns="91425" bIns="45700" anchor="t" anchorCtr="0">
              <a:noAutofit/>
            </a:bodyPr>
            <a:lstStyle/>
            <a:p>
              <a:endParaRPr/>
            </a:p>
          </p:txBody>
        </p:sp>
        <p:sp>
          <p:nvSpPr>
            <p:cNvPr id="12" name="Shape 12"/>
            <p:cNvSpPr/>
            <p:nvPr/>
          </p:nvSpPr>
          <p:spPr>
            <a:xfrm>
              <a:off x="1559" y="0"/>
              <a:ext cx="1978" cy="4319"/>
            </a:xfrm>
            <a:custGeom>
              <a:avLst/>
              <a:gdLst/>
              <a:ahLst/>
              <a:cxnLst/>
              <a:rect l="0" t="0" r="0" b="0"/>
              <a:pathLst>
                <a:path w="1979" h="4320" extrusionOk="0">
                  <a:moveTo>
                    <a:pt x="1673" y="0"/>
                  </a:moveTo>
                  <a:lnTo>
                    <a:pt x="1777" y="382"/>
                  </a:lnTo>
                  <a:lnTo>
                    <a:pt x="1160" y="830"/>
                  </a:lnTo>
                  <a:lnTo>
                    <a:pt x="1357" y="1570"/>
                  </a:lnTo>
                  <a:lnTo>
                    <a:pt x="743" y="2016"/>
                  </a:lnTo>
                  <a:lnTo>
                    <a:pt x="936" y="2759"/>
                  </a:lnTo>
                  <a:lnTo>
                    <a:pt x="319" y="3204"/>
                  </a:lnTo>
                  <a:lnTo>
                    <a:pt x="517" y="3947"/>
                  </a:lnTo>
                  <a:lnTo>
                    <a:pt x="0" y="4320"/>
                  </a:lnTo>
                  <a:lnTo>
                    <a:pt x="304" y="4320"/>
                  </a:lnTo>
                  <a:lnTo>
                    <a:pt x="717" y="4025"/>
                  </a:lnTo>
                  <a:lnTo>
                    <a:pt x="521" y="3280"/>
                  </a:lnTo>
                  <a:lnTo>
                    <a:pt x="1136" y="2836"/>
                  </a:lnTo>
                  <a:lnTo>
                    <a:pt x="941" y="2093"/>
                  </a:lnTo>
                  <a:lnTo>
                    <a:pt x="1559" y="1648"/>
                  </a:lnTo>
                  <a:lnTo>
                    <a:pt x="1362" y="905"/>
                  </a:lnTo>
                  <a:lnTo>
                    <a:pt x="1979" y="461"/>
                  </a:lnTo>
                  <a:lnTo>
                    <a:pt x="1859" y="0"/>
                  </a:lnTo>
                  <a:lnTo>
                    <a:pt x="1673" y="0"/>
                  </a:lnTo>
                  <a:close/>
                </a:path>
              </a:pathLst>
            </a:custGeom>
            <a:solidFill>
              <a:srgbClr val="384452"/>
            </a:solidFill>
            <a:ln>
              <a:noFill/>
            </a:ln>
          </p:spPr>
          <p:txBody>
            <a:bodyPr lIns="91425" tIns="45700" rIns="91425" bIns="45700" anchor="t" anchorCtr="0">
              <a:noAutofit/>
            </a:bodyPr>
            <a:lstStyle/>
            <a:p>
              <a:endParaRPr/>
            </a:p>
          </p:txBody>
        </p:sp>
        <p:sp>
          <p:nvSpPr>
            <p:cNvPr id="13" name="Shape 13"/>
            <p:cNvSpPr/>
            <p:nvPr/>
          </p:nvSpPr>
          <p:spPr>
            <a:xfrm>
              <a:off x="2090" y="0"/>
              <a:ext cx="1805" cy="4319"/>
            </a:xfrm>
            <a:custGeom>
              <a:avLst/>
              <a:gdLst/>
              <a:ahLst/>
              <a:cxnLst/>
              <a:rect l="0" t="0" r="0" b="0"/>
              <a:pathLst>
                <a:path w="1806" h="4320" extrusionOk="0">
                  <a:moveTo>
                    <a:pt x="1462" y="0"/>
                  </a:moveTo>
                  <a:lnTo>
                    <a:pt x="1604" y="510"/>
                  </a:lnTo>
                  <a:lnTo>
                    <a:pt x="987" y="958"/>
                  </a:lnTo>
                  <a:lnTo>
                    <a:pt x="1183" y="1696"/>
                  </a:lnTo>
                  <a:lnTo>
                    <a:pt x="570" y="2142"/>
                  </a:lnTo>
                  <a:lnTo>
                    <a:pt x="764" y="2885"/>
                  </a:lnTo>
                  <a:lnTo>
                    <a:pt x="147" y="3329"/>
                  </a:lnTo>
                  <a:lnTo>
                    <a:pt x="344" y="4072"/>
                  </a:lnTo>
                  <a:lnTo>
                    <a:pt x="0" y="4320"/>
                  </a:lnTo>
                  <a:lnTo>
                    <a:pt x="304" y="4320"/>
                  </a:lnTo>
                  <a:lnTo>
                    <a:pt x="544" y="4151"/>
                  </a:lnTo>
                  <a:lnTo>
                    <a:pt x="349" y="3406"/>
                  </a:lnTo>
                  <a:lnTo>
                    <a:pt x="965" y="2961"/>
                  </a:lnTo>
                  <a:lnTo>
                    <a:pt x="768" y="2220"/>
                  </a:lnTo>
                  <a:lnTo>
                    <a:pt x="1385" y="1776"/>
                  </a:lnTo>
                  <a:lnTo>
                    <a:pt x="1189" y="1031"/>
                  </a:lnTo>
                  <a:lnTo>
                    <a:pt x="1806" y="586"/>
                  </a:lnTo>
                  <a:lnTo>
                    <a:pt x="1647" y="0"/>
                  </a:lnTo>
                  <a:lnTo>
                    <a:pt x="1462" y="0"/>
                  </a:lnTo>
                  <a:close/>
                </a:path>
              </a:pathLst>
            </a:custGeom>
            <a:solidFill>
              <a:srgbClr val="F68C1F"/>
            </a:solidFill>
            <a:ln>
              <a:noFill/>
            </a:ln>
          </p:spPr>
          <p:txBody>
            <a:bodyPr lIns="91425" tIns="45700" rIns="91425" bIns="45700" anchor="t" anchorCtr="0">
              <a:noAutofit/>
            </a:bodyPr>
            <a:lstStyle/>
            <a:p>
              <a:endParaRPr/>
            </a:p>
          </p:txBody>
        </p:sp>
        <p:sp>
          <p:nvSpPr>
            <p:cNvPr id="14" name="Shape 14"/>
            <p:cNvSpPr/>
            <p:nvPr/>
          </p:nvSpPr>
          <p:spPr>
            <a:xfrm>
              <a:off x="2463" y="0"/>
              <a:ext cx="1847" cy="4319"/>
            </a:xfrm>
            <a:custGeom>
              <a:avLst/>
              <a:gdLst/>
              <a:ahLst/>
              <a:cxnLst/>
              <a:rect l="0" t="0" r="0" b="0"/>
              <a:pathLst>
                <a:path w="1848" h="4320" extrusionOk="0">
                  <a:moveTo>
                    <a:pt x="1311" y="0"/>
                  </a:moveTo>
                  <a:lnTo>
                    <a:pt x="1475" y="606"/>
                  </a:lnTo>
                  <a:lnTo>
                    <a:pt x="856" y="1055"/>
                  </a:lnTo>
                  <a:lnTo>
                    <a:pt x="1054" y="1794"/>
                  </a:lnTo>
                  <a:lnTo>
                    <a:pt x="439" y="2240"/>
                  </a:lnTo>
                  <a:lnTo>
                    <a:pt x="634" y="2981"/>
                  </a:lnTo>
                  <a:lnTo>
                    <a:pt x="16" y="3428"/>
                  </a:lnTo>
                  <a:lnTo>
                    <a:pt x="215" y="4169"/>
                  </a:lnTo>
                  <a:lnTo>
                    <a:pt x="0" y="4320"/>
                  </a:lnTo>
                  <a:lnTo>
                    <a:pt x="570" y="4320"/>
                  </a:lnTo>
                  <a:lnTo>
                    <a:pt x="584" y="4304"/>
                  </a:lnTo>
                  <a:lnTo>
                    <a:pt x="391" y="3570"/>
                  </a:lnTo>
                  <a:lnTo>
                    <a:pt x="1005" y="3118"/>
                  </a:lnTo>
                  <a:lnTo>
                    <a:pt x="810" y="2380"/>
                  </a:lnTo>
                  <a:lnTo>
                    <a:pt x="1422" y="1936"/>
                  </a:lnTo>
                  <a:lnTo>
                    <a:pt x="1229" y="1193"/>
                  </a:lnTo>
                  <a:lnTo>
                    <a:pt x="1848" y="743"/>
                  </a:lnTo>
                  <a:lnTo>
                    <a:pt x="1650" y="0"/>
                  </a:lnTo>
                  <a:lnTo>
                    <a:pt x="1311" y="0"/>
                  </a:lnTo>
                  <a:close/>
                </a:path>
              </a:pathLst>
            </a:custGeom>
            <a:solidFill>
              <a:srgbClr val="A4BDC0"/>
            </a:solidFill>
            <a:ln>
              <a:noFill/>
            </a:ln>
          </p:spPr>
          <p:txBody>
            <a:bodyPr lIns="91425" tIns="45700" rIns="91425" bIns="45700" anchor="t" anchorCtr="0">
              <a:noAutofit/>
            </a:bodyPr>
            <a:lstStyle/>
            <a:p>
              <a:endParaRPr/>
            </a:p>
          </p:txBody>
        </p:sp>
      </p:grpSp>
      <p:sp>
        <p:nvSpPr>
          <p:cNvPr id="15" name="Shape 15"/>
          <p:cNvSpPr txBox="1">
            <a:spLocks noGrp="1"/>
          </p:cNvSpPr>
          <p:nvPr>
            <p:ph type="ctrTitle"/>
          </p:nvPr>
        </p:nvSpPr>
        <p:spPr>
          <a:xfrm>
            <a:off x="685800" y="995251"/>
            <a:ext cx="5258700" cy="1544700"/>
          </a:xfrm>
          <a:prstGeom prst="rect">
            <a:avLst/>
          </a:prstGeom>
          <a:noFill/>
          <a:ln>
            <a:noFill/>
          </a:ln>
        </p:spPr>
        <p:txBody>
          <a:bodyPr lIns="91425" tIns="91425" rIns="91425" bIns="91425" anchor="b" anchorCtr="0"/>
          <a:lstStyle>
            <a:lvl1pPr marL="0" indent="304800" algn="l" rtl="0">
              <a:spcBef>
                <a:spcPts val="0"/>
              </a:spcBef>
              <a:buClr>
                <a:schemeClr val="dk1"/>
              </a:buClr>
              <a:buSzPct val="100000"/>
              <a:buFont typeface="Trebuchet MS"/>
              <a:buNone/>
              <a:defRPr sz="4800" b="1" i="0" u="none" strike="noStrike" cap="none" baseline="0">
                <a:solidFill>
                  <a:schemeClr val="dk1"/>
                </a:solidFill>
                <a:latin typeface="Trebuchet MS"/>
                <a:ea typeface="Trebuchet MS"/>
                <a:cs typeface="Trebuchet MS"/>
                <a:sym typeface="Trebuchet MS"/>
              </a:defRPr>
            </a:lvl1pPr>
            <a:lvl2pPr marL="0" indent="304800" algn="l" rtl="0">
              <a:spcBef>
                <a:spcPts val="0"/>
              </a:spcBef>
              <a:buClr>
                <a:schemeClr val="dk1"/>
              </a:buClr>
              <a:buSzPct val="100000"/>
              <a:buFont typeface="Trebuchet MS"/>
              <a:buNone/>
              <a:defRPr sz="4800" b="1" i="0" u="none" strike="noStrike" cap="none" baseline="0">
                <a:solidFill>
                  <a:schemeClr val="dk1"/>
                </a:solidFill>
                <a:latin typeface="Trebuchet MS"/>
                <a:ea typeface="Trebuchet MS"/>
                <a:cs typeface="Trebuchet MS"/>
                <a:sym typeface="Trebuchet MS"/>
              </a:defRPr>
            </a:lvl2pPr>
            <a:lvl3pPr marL="0" indent="304800" algn="l" rtl="0">
              <a:spcBef>
                <a:spcPts val="0"/>
              </a:spcBef>
              <a:buClr>
                <a:schemeClr val="dk1"/>
              </a:buClr>
              <a:buSzPct val="100000"/>
              <a:buFont typeface="Trebuchet MS"/>
              <a:buNone/>
              <a:defRPr sz="4800" b="1" i="0" u="none" strike="noStrike" cap="none" baseline="0">
                <a:solidFill>
                  <a:schemeClr val="dk1"/>
                </a:solidFill>
                <a:latin typeface="Trebuchet MS"/>
                <a:ea typeface="Trebuchet MS"/>
                <a:cs typeface="Trebuchet MS"/>
                <a:sym typeface="Trebuchet MS"/>
              </a:defRPr>
            </a:lvl3pPr>
            <a:lvl4pPr marL="0" indent="304800" algn="l" rtl="0">
              <a:spcBef>
                <a:spcPts val="0"/>
              </a:spcBef>
              <a:buClr>
                <a:schemeClr val="dk1"/>
              </a:buClr>
              <a:buSzPct val="100000"/>
              <a:buFont typeface="Trebuchet MS"/>
              <a:buNone/>
              <a:defRPr sz="4800" b="1" i="0" u="none" strike="noStrike" cap="none" baseline="0">
                <a:solidFill>
                  <a:schemeClr val="dk1"/>
                </a:solidFill>
                <a:latin typeface="Trebuchet MS"/>
                <a:ea typeface="Trebuchet MS"/>
                <a:cs typeface="Trebuchet MS"/>
                <a:sym typeface="Trebuchet MS"/>
              </a:defRPr>
            </a:lvl4pPr>
            <a:lvl5pPr marL="0" indent="304800" algn="l" rtl="0">
              <a:spcBef>
                <a:spcPts val="0"/>
              </a:spcBef>
              <a:buClr>
                <a:schemeClr val="dk1"/>
              </a:buClr>
              <a:buSzPct val="100000"/>
              <a:buFont typeface="Trebuchet MS"/>
              <a:buNone/>
              <a:defRPr sz="4800" b="1" i="0" u="none" strike="noStrike" cap="none" baseline="0">
                <a:solidFill>
                  <a:schemeClr val="dk1"/>
                </a:solidFill>
                <a:latin typeface="Trebuchet MS"/>
                <a:ea typeface="Trebuchet MS"/>
                <a:cs typeface="Trebuchet MS"/>
                <a:sym typeface="Trebuchet MS"/>
              </a:defRPr>
            </a:lvl5pPr>
            <a:lvl6pPr marL="0" indent="304800" algn="l" rtl="0">
              <a:spcBef>
                <a:spcPts val="0"/>
              </a:spcBef>
              <a:buClr>
                <a:schemeClr val="dk1"/>
              </a:buClr>
              <a:buSzPct val="100000"/>
              <a:buFont typeface="Trebuchet MS"/>
              <a:buNone/>
              <a:defRPr sz="4800" b="1" i="0" u="none" strike="noStrike" cap="none" baseline="0">
                <a:solidFill>
                  <a:schemeClr val="dk1"/>
                </a:solidFill>
                <a:latin typeface="Trebuchet MS"/>
                <a:ea typeface="Trebuchet MS"/>
                <a:cs typeface="Trebuchet MS"/>
                <a:sym typeface="Trebuchet MS"/>
              </a:defRPr>
            </a:lvl6pPr>
            <a:lvl7pPr marL="0" indent="304800" algn="l" rtl="0">
              <a:spcBef>
                <a:spcPts val="0"/>
              </a:spcBef>
              <a:buClr>
                <a:schemeClr val="dk1"/>
              </a:buClr>
              <a:buSzPct val="100000"/>
              <a:buFont typeface="Trebuchet MS"/>
              <a:buNone/>
              <a:defRPr sz="4800" b="1" i="0" u="none" strike="noStrike" cap="none" baseline="0">
                <a:solidFill>
                  <a:schemeClr val="dk1"/>
                </a:solidFill>
                <a:latin typeface="Trebuchet MS"/>
                <a:ea typeface="Trebuchet MS"/>
                <a:cs typeface="Trebuchet MS"/>
                <a:sym typeface="Trebuchet MS"/>
              </a:defRPr>
            </a:lvl7pPr>
            <a:lvl8pPr marL="0" indent="304800" algn="l" rtl="0">
              <a:spcBef>
                <a:spcPts val="0"/>
              </a:spcBef>
              <a:buClr>
                <a:schemeClr val="dk1"/>
              </a:buClr>
              <a:buSzPct val="100000"/>
              <a:buFont typeface="Trebuchet MS"/>
              <a:buNone/>
              <a:defRPr sz="4800" b="1" i="0" u="none" strike="noStrike" cap="none" baseline="0">
                <a:solidFill>
                  <a:schemeClr val="dk1"/>
                </a:solidFill>
                <a:latin typeface="Trebuchet MS"/>
                <a:ea typeface="Trebuchet MS"/>
                <a:cs typeface="Trebuchet MS"/>
                <a:sym typeface="Trebuchet MS"/>
              </a:defRPr>
            </a:lvl8pPr>
            <a:lvl9pPr marL="0" indent="304800" algn="l" rtl="0">
              <a:spcBef>
                <a:spcPts val="0"/>
              </a:spcBef>
              <a:buClr>
                <a:schemeClr val="dk1"/>
              </a:buClr>
              <a:buSzPct val="100000"/>
              <a:buFont typeface="Trebuchet MS"/>
              <a:buNone/>
              <a:defRPr sz="4800" b="1" i="0" u="none" strike="noStrike" cap="none" baseline="0">
                <a:solidFill>
                  <a:schemeClr val="dk1"/>
                </a:solidFill>
                <a:latin typeface="Trebuchet MS"/>
                <a:ea typeface="Trebuchet MS"/>
                <a:cs typeface="Trebuchet MS"/>
                <a:sym typeface="Trebuchet MS"/>
              </a:defRPr>
            </a:lvl9pPr>
          </a:lstStyle>
          <a:p>
            <a:endParaRPr/>
          </a:p>
        </p:txBody>
      </p:sp>
      <p:sp>
        <p:nvSpPr>
          <p:cNvPr id="16" name="Shape 16"/>
          <p:cNvSpPr txBox="1">
            <a:spLocks noGrp="1"/>
          </p:cNvSpPr>
          <p:nvPr>
            <p:ph type="subTitle" idx="1"/>
          </p:nvPr>
        </p:nvSpPr>
        <p:spPr>
          <a:xfrm>
            <a:off x="685800" y="2648555"/>
            <a:ext cx="5258700" cy="1030200"/>
          </a:xfrm>
          <a:prstGeom prst="rect">
            <a:avLst/>
          </a:prstGeom>
          <a:noFill/>
          <a:ln>
            <a:noFill/>
          </a:ln>
        </p:spPr>
        <p:txBody>
          <a:bodyPr lIns="91425" tIns="91425" rIns="91425" bIns="91425" anchor="t" anchorCtr="0"/>
          <a:lstStyle>
            <a:lvl1pPr marL="0" indent="190500" algn="l" rtl="0">
              <a:spcBef>
                <a:spcPts val="0"/>
              </a:spcBef>
              <a:buClr>
                <a:schemeClr val="dk2"/>
              </a:buClr>
              <a:buSzPct val="100000"/>
              <a:buFont typeface="Trebuchet MS"/>
              <a:buNone/>
              <a:defRPr sz="3000" b="0" i="0" u="none" strike="noStrike" cap="none" baseline="0">
                <a:solidFill>
                  <a:schemeClr val="dk2"/>
                </a:solidFill>
                <a:latin typeface="Trebuchet MS"/>
                <a:ea typeface="Trebuchet MS"/>
                <a:cs typeface="Trebuchet MS"/>
                <a:sym typeface="Trebuchet MS"/>
              </a:defRPr>
            </a:lvl1pPr>
            <a:lvl2pPr marL="0" indent="190500" algn="l" rtl="0">
              <a:spcBef>
                <a:spcPts val="0"/>
              </a:spcBef>
              <a:buClr>
                <a:schemeClr val="dk2"/>
              </a:buClr>
              <a:buSzPct val="100000"/>
              <a:buFont typeface="Trebuchet MS"/>
              <a:buNone/>
              <a:defRPr sz="3000" b="0" i="0" u="none" strike="noStrike" cap="none" baseline="0">
                <a:solidFill>
                  <a:schemeClr val="dk2"/>
                </a:solidFill>
                <a:latin typeface="Trebuchet MS"/>
                <a:ea typeface="Trebuchet MS"/>
                <a:cs typeface="Trebuchet MS"/>
                <a:sym typeface="Trebuchet MS"/>
              </a:defRPr>
            </a:lvl2pPr>
            <a:lvl3pPr marL="0" indent="190500" algn="l" rtl="0">
              <a:spcBef>
                <a:spcPts val="0"/>
              </a:spcBef>
              <a:buClr>
                <a:schemeClr val="dk2"/>
              </a:buClr>
              <a:buSzPct val="100000"/>
              <a:buFont typeface="Trebuchet MS"/>
              <a:buNone/>
              <a:defRPr sz="3000" b="0" i="0" u="none" strike="noStrike" cap="none" baseline="0">
                <a:solidFill>
                  <a:schemeClr val="dk2"/>
                </a:solidFill>
                <a:latin typeface="Trebuchet MS"/>
                <a:ea typeface="Trebuchet MS"/>
                <a:cs typeface="Trebuchet MS"/>
                <a:sym typeface="Trebuchet MS"/>
              </a:defRPr>
            </a:lvl3pPr>
            <a:lvl4pPr marL="0" indent="190500" algn="l" rtl="0">
              <a:spcBef>
                <a:spcPts val="0"/>
              </a:spcBef>
              <a:buClr>
                <a:schemeClr val="dk2"/>
              </a:buClr>
              <a:buSzPct val="100000"/>
              <a:buFont typeface="Trebuchet MS"/>
              <a:buNone/>
              <a:defRPr sz="3000" b="0" i="0" u="none" strike="noStrike" cap="none" baseline="0">
                <a:solidFill>
                  <a:schemeClr val="dk2"/>
                </a:solidFill>
                <a:latin typeface="Trebuchet MS"/>
                <a:ea typeface="Trebuchet MS"/>
                <a:cs typeface="Trebuchet MS"/>
                <a:sym typeface="Trebuchet MS"/>
              </a:defRPr>
            </a:lvl4pPr>
            <a:lvl5pPr marL="0" indent="190500" algn="l" rtl="0">
              <a:spcBef>
                <a:spcPts val="0"/>
              </a:spcBef>
              <a:buClr>
                <a:schemeClr val="dk2"/>
              </a:buClr>
              <a:buSzPct val="100000"/>
              <a:buFont typeface="Trebuchet MS"/>
              <a:buNone/>
              <a:defRPr sz="3000" b="0" i="0" u="none" strike="noStrike" cap="none" baseline="0">
                <a:solidFill>
                  <a:schemeClr val="dk2"/>
                </a:solidFill>
                <a:latin typeface="Trebuchet MS"/>
                <a:ea typeface="Trebuchet MS"/>
                <a:cs typeface="Trebuchet MS"/>
                <a:sym typeface="Trebuchet MS"/>
              </a:defRPr>
            </a:lvl5pPr>
            <a:lvl6pPr marL="0" indent="190500" algn="l" rtl="0">
              <a:spcBef>
                <a:spcPts val="0"/>
              </a:spcBef>
              <a:buClr>
                <a:schemeClr val="dk2"/>
              </a:buClr>
              <a:buSzPct val="100000"/>
              <a:buFont typeface="Trebuchet MS"/>
              <a:buNone/>
              <a:defRPr sz="3000" b="0" i="0" u="none" strike="noStrike" cap="none" baseline="0">
                <a:solidFill>
                  <a:schemeClr val="dk2"/>
                </a:solidFill>
                <a:latin typeface="Trebuchet MS"/>
                <a:ea typeface="Trebuchet MS"/>
                <a:cs typeface="Trebuchet MS"/>
                <a:sym typeface="Trebuchet MS"/>
              </a:defRPr>
            </a:lvl6pPr>
            <a:lvl7pPr marL="0" indent="190500" algn="l" rtl="0">
              <a:spcBef>
                <a:spcPts val="0"/>
              </a:spcBef>
              <a:buClr>
                <a:schemeClr val="dk2"/>
              </a:buClr>
              <a:buSzPct val="100000"/>
              <a:buFont typeface="Trebuchet MS"/>
              <a:buNone/>
              <a:defRPr sz="3000" b="0" i="0" u="none" strike="noStrike" cap="none" baseline="0">
                <a:solidFill>
                  <a:schemeClr val="dk2"/>
                </a:solidFill>
                <a:latin typeface="Trebuchet MS"/>
                <a:ea typeface="Trebuchet MS"/>
                <a:cs typeface="Trebuchet MS"/>
                <a:sym typeface="Trebuchet MS"/>
              </a:defRPr>
            </a:lvl7pPr>
            <a:lvl8pPr marL="0" indent="190500" algn="l" rtl="0">
              <a:spcBef>
                <a:spcPts val="0"/>
              </a:spcBef>
              <a:buClr>
                <a:schemeClr val="dk2"/>
              </a:buClr>
              <a:buSzPct val="100000"/>
              <a:buFont typeface="Trebuchet MS"/>
              <a:buNone/>
              <a:defRPr sz="3000" b="0" i="0" u="none" strike="noStrike" cap="none" baseline="0">
                <a:solidFill>
                  <a:schemeClr val="dk2"/>
                </a:solidFill>
                <a:latin typeface="Trebuchet MS"/>
                <a:ea typeface="Trebuchet MS"/>
                <a:cs typeface="Trebuchet MS"/>
                <a:sym typeface="Trebuchet MS"/>
              </a:defRPr>
            </a:lvl8pPr>
            <a:lvl9pPr marL="0" indent="190500" algn="l" rtl="0">
              <a:spcBef>
                <a:spcPts val="0"/>
              </a:spcBef>
              <a:buClr>
                <a:schemeClr val="dk2"/>
              </a:buClr>
              <a:buSzPct val="100000"/>
              <a:buFont typeface="Trebuchet MS"/>
              <a:buNone/>
              <a:defRPr sz="3000" b="0" i="0" u="none" strike="noStrike" cap="none" baseline="0">
                <a:solidFill>
                  <a:schemeClr val="dk2"/>
                </a:solidFill>
                <a:latin typeface="Trebuchet MS"/>
                <a:ea typeface="Trebuchet MS"/>
                <a:cs typeface="Trebuchet MS"/>
                <a:sym typeface="Trebuchet MS"/>
              </a:defRPr>
            </a:lvl9pPr>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x" type="tx">
  <p:cSld name="TITLE_AND_BODY">
    <p:spTree>
      <p:nvGrpSpPr>
        <p:cNvPr id="1" name="Shape 17"/>
        <p:cNvGrpSpPr/>
        <p:nvPr/>
      </p:nvGrpSpPr>
      <p:grpSpPr>
        <a:xfrm>
          <a:off x="0" y="0"/>
          <a:ext cx="0" cy="0"/>
          <a:chOff x="0" y="0"/>
          <a:chExt cx="0" cy="0"/>
        </a:xfrm>
      </p:grpSpPr>
      <p:sp>
        <p:nvSpPr>
          <p:cNvPr id="18" name="Shape 18"/>
          <p:cNvSpPr/>
          <p:nvPr/>
        </p:nvSpPr>
        <p:spPr>
          <a:xfrm rot="-5400000">
            <a:off x="6281180" y="3995181"/>
            <a:ext cx="1205741" cy="4519896"/>
          </a:xfrm>
          <a:custGeom>
            <a:avLst/>
            <a:gdLst/>
            <a:ahLst/>
            <a:cxnLst/>
            <a:rect l="0" t="0" r="0" b="0"/>
            <a:pathLst>
              <a:path w="1205742" h="4519897" extrusionOk="0">
                <a:moveTo>
                  <a:pt x="924" y="0"/>
                </a:moveTo>
                <a:cubicBezTo>
                  <a:pt x="6351" y="1497993"/>
                  <a:pt x="-3772" y="3021904"/>
                  <a:pt x="1655" y="4519897"/>
                </a:cubicBezTo>
                <a:lnTo>
                  <a:pt x="831272" y="4518403"/>
                </a:lnTo>
                <a:lnTo>
                  <a:pt x="1205742" y="3850819"/>
                </a:lnTo>
                <a:lnTo>
                  <a:pt x="359114" y="3126246"/>
                </a:lnTo>
                <a:lnTo>
                  <a:pt x="880116" y="2173718"/>
                </a:lnTo>
                <a:lnTo>
                  <a:pt x="49768" y="1449145"/>
                </a:lnTo>
                <a:lnTo>
                  <a:pt x="562630" y="480334"/>
                </a:lnTo>
                <a:lnTo>
                  <a:pt x="924" y="0"/>
                </a:lnTo>
                <a:close/>
              </a:path>
            </a:pathLst>
          </a:custGeom>
          <a:solidFill>
            <a:schemeClr val="lt2"/>
          </a:solidFill>
          <a:ln>
            <a:noFill/>
          </a:ln>
        </p:spPr>
        <p:txBody>
          <a:bodyPr lIns="91425" tIns="45700" rIns="91425" bIns="45700" anchor="ctr" anchorCtr="0">
            <a:noAutofit/>
          </a:bodyPr>
          <a:lstStyle/>
          <a:p>
            <a:endParaRPr/>
          </a:p>
        </p:txBody>
      </p:sp>
      <p:sp>
        <p:nvSpPr>
          <p:cNvPr id="19" name="Shape 19"/>
          <p:cNvSpPr txBox="1">
            <a:spLocks noGrp="1"/>
          </p:cNvSpPr>
          <p:nvPr>
            <p:ph type="title"/>
          </p:nvPr>
        </p:nvSpPr>
        <p:spPr>
          <a:xfrm>
            <a:off x="457200" y="274637"/>
            <a:ext cx="8229600" cy="1143000"/>
          </a:xfrm>
          <a:prstGeom prst="rect">
            <a:avLst/>
          </a:prstGeom>
          <a:noFill/>
          <a:ln>
            <a:noFill/>
          </a:ln>
        </p:spPr>
        <p:txBody>
          <a:bodyPr lIns="91425" tIns="91425" rIns="91425" bIns="91425" anchor="b" anchorCtr="0"/>
          <a:lstStyle>
            <a:lvl1pPr rtl="0">
              <a:defRPr sz="3600">
                <a:solidFill>
                  <a:schemeClr val="dk1"/>
                </a:solidFill>
              </a:defRPr>
            </a:lvl1pPr>
            <a:lvl2pPr rtl="0">
              <a:defRPr sz="3600">
                <a:solidFill>
                  <a:schemeClr val="dk1"/>
                </a:solidFill>
              </a:defRPr>
            </a:lvl2pPr>
            <a:lvl3pPr rtl="0">
              <a:defRPr sz="3600">
                <a:solidFill>
                  <a:schemeClr val="dk1"/>
                </a:solidFill>
              </a:defRPr>
            </a:lvl3pPr>
            <a:lvl4pPr rtl="0">
              <a:defRPr sz="3600">
                <a:solidFill>
                  <a:schemeClr val="dk1"/>
                </a:solidFill>
              </a:defRPr>
            </a:lvl4pPr>
            <a:lvl5pPr rtl="0">
              <a:defRPr sz="3600">
                <a:solidFill>
                  <a:schemeClr val="dk1"/>
                </a:solidFill>
              </a:defRPr>
            </a:lvl5pPr>
            <a:lvl6pPr rtl="0">
              <a:defRPr sz="3600">
                <a:solidFill>
                  <a:schemeClr val="dk1"/>
                </a:solidFill>
              </a:defRPr>
            </a:lvl6pPr>
            <a:lvl7pPr rtl="0">
              <a:defRPr sz="3600">
                <a:solidFill>
                  <a:schemeClr val="dk1"/>
                </a:solidFill>
              </a:defRPr>
            </a:lvl7pPr>
            <a:lvl8pPr rtl="0">
              <a:defRPr sz="3600">
                <a:solidFill>
                  <a:schemeClr val="dk1"/>
                </a:solidFill>
              </a:defRPr>
            </a:lvl8pPr>
            <a:lvl9pPr rtl="0">
              <a:defRPr sz="3600">
                <a:solidFill>
                  <a:schemeClr val="dk1"/>
                </a:solidFill>
              </a:defRPr>
            </a:lvl9pPr>
          </a:lstStyle>
          <a:p>
            <a:endParaRPr/>
          </a:p>
        </p:txBody>
      </p:sp>
      <p:sp>
        <p:nvSpPr>
          <p:cNvPr id="20" name="Shape 20"/>
          <p:cNvSpPr txBox="1">
            <a:spLocks noGrp="1"/>
          </p:cNvSpPr>
          <p:nvPr>
            <p:ph type="body" idx="1"/>
          </p:nvPr>
        </p:nvSpPr>
        <p:spPr>
          <a:xfrm>
            <a:off x="457200" y="1600200"/>
            <a:ext cx="8229600" cy="4967700"/>
          </a:xfrm>
          <a:prstGeom prst="rect">
            <a:avLst/>
          </a:prstGeom>
          <a:noFill/>
          <a:ln>
            <a:noFill/>
          </a:ln>
        </p:spPr>
        <p:txBody>
          <a:bodyPr lIns="91425" tIns="91425" rIns="91425" bIns="91425" anchor="t" anchorCtr="0"/>
          <a:lstStyle>
            <a:lvl1pPr rtl="0">
              <a:defRPr/>
            </a:lvl1pPr>
            <a:lvl2pPr rtl="0">
              <a:defRPr/>
            </a:lvl2pPr>
            <a:lvl3pPr rtl="0">
              <a:defRPr/>
            </a:lvl3pPr>
            <a:lvl4pPr rtl="0">
              <a:defRPr/>
            </a:lvl4pPr>
            <a:lvl5pPr rtl="0">
              <a:defRPr sz="1800"/>
            </a:lvl5pPr>
            <a:lvl6pPr rtl="0">
              <a:defRPr sz="1800"/>
            </a:lvl6pPr>
            <a:lvl7pPr rtl="0">
              <a:defRPr sz="1800"/>
            </a:lvl7pPr>
            <a:lvl8pPr rtl="0">
              <a:defRPr sz="1800"/>
            </a:lvl8pPr>
            <a:lvl9pPr rtl="0">
              <a:defRPr sz="1800"/>
            </a:lvl9p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woColTx" type="twoColTx">
  <p:cSld name="TITLE_AND_TWO_COLUMNS">
    <p:spTree>
      <p:nvGrpSpPr>
        <p:cNvPr id="1" name="Shape 21"/>
        <p:cNvGrpSpPr/>
        <p:nvPr/>
      </p:nvGrpSpPr>
      <p:grpSpPr>
        <a:xfrm>
          <a:off x="0" y="0"/>
          <a:ext cx="0" cy="0"/>
          <a:chOff x="0" y="0"/>
          <a:chExt cx="0" cy="0"/>
        </a:xfrm>
      </p:grpSpPr>
      <p:sp>
        <p:nvSpPr>
          <p:cNvPr id="22" name="Shape 22"/>
          <p:cNvSpPr/>
          <p:nvPr/>
        </p:nvSpPr>
        <p:spPr>
          <a:xfrm rot="-5400000">
            <a:off x="6281180" y="3995181"/>
            <a:ext cx="1205741" cy="4519896"/>
          </a:xfrm>
          <a:custGeom>
            <a:avLst/>
            <a:gdLst/>
            <a:ahLst/>
            <a:cxnLst/>
            <a:rect l="0" t="0" r="0" b="0"/>
            <a:pathLst>
              <a:path w="1205742" h="4519897" extrusionOk="0">
                <a:moveTo>
                  <a:pt x="924" y="0"/>
                </a:moveTo>
                <a:cubicBezTo>
                  <a:pt x="6351" y="1497993"/>
                  <a:pt x="-3772" y="3021904"/>
                  <a:pt x="1655" y="4519897"/>
                </a:cubicBezTo>
                <a:lnTo>
                  <a:pt x="831272" y="4518403"/>
                </a:lnTo>
                <a:lnTo>
                  <a:pt x="1205742" y="3850819"/>
                </a:lnTo>
                <a:lnTo>
                  <a:pt x="359114" y="3126246"/>
                </a:lnTo>
                <a:lnTo>
                  <a:pt x="880116" y="2173718"/>
                </a:lnTo>
                <a:lnTo>
                  <a:pt x="49768" y="1449145"/>
                </a:lnTo>
                <a:lnTo>
                  <a:pt x="562630" y="480334"/>
                </a:lnTo>
                <a:lnTo>
                  <a:pt x="924" y="0"/>
                </a:lnTo>
                <a:close/>
              </a:path>
            </a:pathLst>
          </a:custGeom>
          <a:solidFill>
            <a:srgbClr val="A5BDC0"/>
          </a:solidFill>
          <a:ln>
            <a:noFill/>
          </a:ln>
        </p:spPr>
        <p:txBody>
          <a:bodyPr lIns="91425" tIns="45700" rIns="91425" bIns="45700" anchor="ctr" anchorCtr="0">
            <a:noAutofit/>
          </a:bodyPr>
          <a:lstStyle/>
          <a:p>
            <a:endParaRPr/>
          </a:p>
        </p:txBody>
      </p:sp>
      <p:sp>
        <p:nvSpPr>
          <p:cNvPr id="23" name="Shape 23"/>
          <p:cNvSpPr txBox="1">
            <a:spLocks noGrp="1"/>
          </p:cNvSpPr>
          <p:nvPr>
            <p:ph type="title"/>
          </p:nvPr>
        </p:nvSpPr>
        <p:spPr>
          <a:xfrm>
            <a:off x="457200" y="274637"/>
            <a:ext cx="8229600" cy="1143000"/>
          </a:xfrm>
          <a:prstGeom prst="rect">
            <a:avLst/>
          </a:prstGeom>
          <a:noFill/>
          <a:ln>
            <a:noFill/>
          </a:ln>
        </p:spPr>
        <p:txBody>
          <a:bodyPr lIns="91425" tIns="91425" rIns="91425" bIns="91425" anchor="b" anchorCtr="0"/>
          <a:lstStyle>
            <a:lvl1pPr rtl="0">
              <a:defRPr sz="3600">
                <a:solidFill>
                  <a:srgbClr val="A64128"/>
                </a:solidFill>
              </a:defRPr>
            </a:lvl1pPr>
            <a:lvl2pPr rtl="0">
              <a:defRPr sz="3600">
                <a:solidFill>
                  <a:srgbClr val="A64128"/>
                </a:solidFill>
              </a:defRPr>
            </a:lvl2pPr>
            <a:lvl3pPr rtl="0">
              <a:defRPr sz="3600">
                <a:solidFill>
                  <a:srgbClr val="A64128"/>
                </a:solidFill>
              </a:defRPr>
            </a:lvl3pPr>
            <a:lvl4pPr rtl="0">
              <a:defRPr sz="3600">
                <a:solidFill>
                  <a:srgbClr val="A64128"/>
                </a:solidFill>
              </a:defRPr>
            </a:lvl4pPr>
            <a:lvl5pPr rtl="0">
              <a:defRPr sz="3600">
                <a:solidFill>
                  <a:srgbClr val="A64128"/>
                </a:solidFill>
              </a:defRPr>
            </a:lvl5pPr>
            <a:lvl6pPr rtl="0">
              <a:defRPr sz="3600">
                <a:solidFill>
                  <a:srgbClr val="A64128"/>
                </a:solidFill>
              </a:defRPr>
            </a:lvl6pPr>
            <a:lvl7pPr rtl="0">
              <a:defRPr sz="3600">
                <a:solidFill>
                  <a:srgbClr val="A64128"/>
                </a:solidFill>
              </a:defRPr>
            </a:lvl7pPr>
            <a:lvl8pPr rtl="0">
              <a:defRPr sz="3600">
                <a:solidFill>
                  <a:srgbClr val="A64128"/>
                </a:solidFill>
              </a:defRPr>
            </a:lvl8pPr>
            <a:lvl9pPr rtl="0">
              <a:defRPr sz="3600">
                <a:solidFill>
                  <a:srgbClr val="A64128"/>
                </a:solidFill>
              </a:defRPr>
            </a:lvl9pPr>
          </a:lstStyle>
          <a:p>
            <a:endParaRPr/>
          </a:p>
        </p:txBody>
      </p:sp>
      <p:sp>
        <p:nvSpPr>
          <p:cNvPr id="24" name="Shape 24"/>
          <p:cNvSpPr txBox="1">
            <a:spLocks noGrp="1"/>
          </p:cNvSpPr>
          <p:nvPr>
            <p:ph type="body" idx="1"/>
          </p:nvPr>
        </p:nvSpPr>
        <p:spPr>
          <a:xfrm>
            <a:off x="457200" y="1600200"/>
            <a:ext cx="3994500" cy="4967700"/>
          </a:xfrm>
          <a:prstGeom prst="rect">
            <a:avLst/>
          </a:prstGeom>
          <a:noFill/>
          <a:ln>
            <a:noFill/>
          </a:ln>
        </p:spPr>
        <p:txBody>
          <a:bodyPr lIns="91425" tIns="91425" rIns="91425" bIns="91425" anchor="t" anchorCtr="0"/>
          <a:lstStyle>
            <a:lvl1pPr rtl="0">
              <a:defRPr/>
            </a:lvl1pPr>
            <a:lvl2pPr rtl="0">
              <a:defRPr/>
            </a:lvl2pPr>
            <a:lvl3pPr rtl="0">
              <a:defRPr/>
            </a:lvl3pPr>
            <a:lvl4pPr rtl="0">
              <a:defRPr/>
            </a:lvl4pPr>
            <a:lvl5pPr rtl="0">
              <a:defRPr sz="1800"/>
            </a:lvl5pPr>
            <a:lvl6pPr rtl="0">
              <a:defRPr sz="1800"/>
            </a:lvl6pPr>
            <a:lvl7pPr rtl="0">
              <a:defRPr sz="1800"/>
            </a:lvl7pPr>
            <a:lvl8pPr rtl="0">
              <a:defRPr sz="1800"/>
            </a:lvl8pPr>
            <a:lvl9pPr rtl="0">
              <a:defRPr sz="1800"/>
            </a:lvl9pPr>
          </a:lstStyle>
          <a:p>
            <a:endParaRPr/>
          </a:p>
        </p:txBody>
      </p:sp>
      <p:sp>
        <p:nvSpPr>
          <p:cNvPr id="25" name="Shape 25"/>
          <p:cNvSpPr txBox="1">
            <a:spLocks noGrp="1"/>
          </p:cNvSpPr>
          <p:nvPr>
            <p:ph type="body" idx="2"/>
          </p:nvPr>
        </p:nvSpPr>
        <p:spPr>
          <a:xfrm>
            <a:off x="4692273" y="1600200"/>
            <a:ext cx="3994500" cy="4967700"/>
          </a:xfrm>
          <a:prstGeom prst="rect">
            <a:avLst/>
          </a:prstGeom>
          <a:noFill/>
          <a:ln>
            <a:noFill/>
          </a:ln>
        </p:spPr>
        <p:txBody>
          <a:bodyPr lIns="91425" tIns="91425" rIns="91425" bIns="91425" anchor="t" anchorCtr="0"/>
          <a:lstStyle>
            <a:lvl1pPr rtl="0">
              <a:defRPr/>
            </a:lvl1pPr>
            <a:lvl2pPr rtl="0">
              <a:defRPr/>
            </a:lvl2pPr>
            <a:lvl3pPr rtl="0">
              <a:defRPr/>
            </a:lvl3pPr>
            <a:lvl4pPr rtl="0">
              <a:defRPr/>
            </a:lvl4pPr>
            <a:lvl5pPr rtl="0">
              <a:defRPr sz="1800"/>
            </a:lvl5pPr>
            <a:lvl6pPr rtl="0">
              <a:defRPr sz="1800"/>
            </a:lvl6pPr>
            <a:lvl7pPr rtl="0">
              <a:defRPr sz="1800"/>
            </a:lvl7pPr>
            <a:lvl8pPr rtl="0">
              <a:defRPr sz="1800"/>
            </a:lvl8pPr>
            <a:lvl9pPr rtl="0">
              <a:defRPr sz="1800"/>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Only" type="titleOnly">
  <p:cSld name="TITLE_ONLY">
    <p:spTree>
      <p:nvGrpSpPr>
        <p:cNvPr id="1" name="Shape 26"/>
        <p:cNvGrpSpPr/>
        <p:nvPr/>
      </p:nvGrpSpPr>
      <p:grpSpPr>
        <a:xfrm>
          <a:off x="0" y="0"/>
          <a:ext cx="0" cy="0"/>
          <a:chOff x="0" y="0"/>
          <a:chExt cx="0" cy="0"/>
        </a:xfrm>
      </p:grpSpPr>
      <p:sp>
        <p:nvSpPr>
          <p:cNvPr id="27" name="Shape 27"/>
          <p:cNvSpPr txBox="1">
            <a:spLocks noGrp="1"/>
          </p:cNvSpPr>
          <p:nvPr>
            <p:ph type="title"/>
          </p:nvPr>
        </p:nvSpPr>
        <p:spPr>
          <a:xfrm>
            <a:off x="457200" y="274637"/>
            <a:ext cx="8229600" cy="1143000"/>
          </a:xfrm>
          <a:prstGeom prst="rect">
            <a:avLst/>
          </a:prstGeom>
          <a:noFill/>
          <a:ln>
            <a:noFill/>
          </a:ln>
        </p:spPr>
        <p:txBody>
          <a:bodyPr lIns="91425" tIns="91425" rIns="91425" bIns="91425" anchor="b" anchorCtr="0"/>
          <a:lstStyle>
            <a:lvl1pPr rtl="0">
              <a:defRPr>
                <a:solidFill>
                  <a:schemeClr val="dk1"/>
                </a:solidFill>
              </a:defRPr>
            </a:lvl1pPr>
            <a:lvl2pPr rtl="0">
              <a:defRPr>
                <a:solidFill>
                  <a:schemeClr val="dk1"/>
                </a:solidFill>
              </a:defRPr>
            </a:lvl2pPr>
            <a:lvl3pPr rtl="0">
              <a:defRPr>
                <a:solidFill>
                  <a:schemeClr val="dk1"/>
                </a:solidFill>
              </a:defRPr>
            </a:lvl3pPr>
            <a:lvl4pPr rtl="0">
              <a:defRPr>
                <a:solidFill>
                  <a:schemeClr val="dk1"/>
                </a:solidFill>
              </a:defRPr>
            </a:lvl4pPr>
            <a:lvl5pPr rtl="0">
              <a:defRPr>
                <a:solidFill>
                  <a:schemeClr val="dk1"/>
                </a:solidFill>
              </a:defRPr>
            </a:lvl5pPr>
            <a:lvl6pPr rtl="0">
              <a:defRPr>
                <a:solidFill>
                  <a:schemeClr val="dk1"/>
                </a:solidFill>
              </a:defRPr>
            </a:lvl6pPr>
            <a:lvl7pPr rtl="0">
              <a:defRPr>
                <a:solidFill>
                  <a:schemeClr val="dk1"/>
                </a:solidFill>
              </a:defRPr>
            </a:lvl7pPr>
            <a:lvl8pPr rtl="0">
              <a:defRPr>
                <a:solidFill>
                  <a:schemeClr val="dk1"/>
                </a:solidFill>
              </a:defRPr>
            </a:lvl8pPr>
            <a:lvl9pPr rtl="0">
              <a:defRPr>
                <a:solidFill>
                  <a:schemeClr val="dk1"/>
                </a:solidFill>
              </a:defRPr>
            </a:lvl9pPr>
          </a:lstStyle>
          <a:p>
            <a:endParaRPr/>
          </a:p>
        </p:txBody>
      </p:sp>
      <p:sp>
        <p:nvSpPr>
          <p:cNvPr id="28" name="Shape 28"/>
          <p:cNvSpPr/>
          <p:nvPr/>
        </p:nvSpPr>
        <p:spPr>
          <a:xfrm rot="-5400000">
            <a:off x="6281180" y="3995181"/>
            <a:ext cx="1205741" cy="4519896"/>
          </a:xfrm>
          <a:custGeom>
            <a:avLst/>
            <a:gdLst/>
            <a:ahLst/>
            <a:cxnLst/>
            <a:rect l="0" t="0" r="0" b="0"/>
            <a:pathLst>
              <a:path w="1205742" h="4519897" extrusionOk="0">
                <a:moveTo>
                  <a:pt x="924" y="0"/>
                </a:moveTo>
                <a:cubicBezTo>
                  <a:pt x="6351" y="1497993"/>
                  <a:pt x="-3772" y="3021904"/>
                  <a:pt x="1655" y="4519897"/>
                </a:cubicBezTo>
                <a:lnTo>
                  <a:pt x="831272" y="4518403"/>
                </a:lnTo>
                <a:lnTo>
                  <a:pt x="1205742" y="3850819"/>
                </a:lnTo>
                <a:lnTo>
                  <a:pt x="359114" y="3126246"/>
                </a:lnTo>
                <a:lnTo>
                  <a:pt x="880116" y="2173718"/>
                </a:lnTo>
                <a:lnTo>
                  <a:pt x="49768" y="1449145"/>
                </a:lnTo>
                <a:lnTo>
                  <a:pt x="562630" y="480334"/>
                </a:lnTo>
                <a:lnTo>
                  <a:pt x="924" y="0"/>
                </a:lnTo>
                <a:close/>
              </a:path>
            </a:pathLst>
          </a:custGeom>
          <a:solidFill>
            <a:schemeClr val="lt2"/>
          </a:solidFill>
          <a:ln>
            <a:noFill/>
          </a:ln>
        </p:spPr>
        <p:txBody>
          <a:bodyPr lIns="91425" tIns="45700" rIns="91425" bIns="45700" anchor="ctr" anchorCtr="0">
            <a:noAutofit/>
          </a:bodyPr>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CAPTION_ONLY">
  <p:cSld name="CAPTION_ONLY">
    <p:spTree>
      <p:nvGrpSpPr>
        <p:cNvPr id="1" name="Shape 29"/>
        <p:cNvGrpSpPr/>
        <p:nvPr/>
      </p:nvGrpSpPr>
      <p:grpSpPr>
        <a:xfrm>
          <a:off x="0" y="0"/>
          <a:ext cx="0" cy="0"/>
          <a:chOff x="0" y="0"/>
          <a:chExt cx="0" cy="0"/>
        </a:xfrm>
      </p:grpSpPr>
      <p:sp>
        <p:nvSpPr>
          <p:cNvPr id="30" name="Shape 30"/>
          <p:cNvSpPr txBox="1">
            <a:spLocks noGrp="1"/>
          </p:cNvSpPr>
          <p:nvPr>
            <p:ph type="body" idx="1"/>
          </p:nvPr>
        </p:nvSpPr>
        <p:spPr>
          <a:xfrm>
            <a:off x="457200" y="5875078"/>
            <a:ext cx="8229600" cy="692700"/>
          </a:xfrm>
          <a:prstGeom prst="rect">
            <a:avLst/>
          </a:prstGeom>
          <a:noFill/>
          <a:ln>
            <a:noFill/>
          </a:ln>
        </p:spPr>
        <p:txBody>
          <a:bodyPr lIns="91425" tIns="91425" rIns="91425" bIns="91425" anchor="t" anchorCtr="0"/>
          <a:lstStyle>
            <a:lvl1pPr marL="285750" indent="-285750" algn="ctr" rtl="0">
              <a:lnSpc>
                <a:spcPct val="100000"/>
              </a:lnSpc>
              <a:spcBef>
                <a:spcPts val="0"/>
              </a:spcBef>
              <a:spcAft>
                <a:spcPts val="0"/>
              </a:spcAft>
              <a:buClr>
                <a:schemeClr val="dk1"/>
              </a:buClr>
              <a:buSzPct val="166666"/>
              <a:buFont typeface="Arial"/>
              <a:buChar char="•"/>
              <a:defRPr sz="1800" b="1">
                <a:solidFill>
                  <a:schemeClr val="dk1"/>
                </a:solidFill>
              </a:defRPr>
            </a:lvl1pPr>
            <a:lvl2pPr marL="285750" indent="-285750" algn="ctr" rtl="0">
              <a:lnSpc>
                <a:spcPct val="100000"/>
              </a:lnSpc>
              <a:spcBef>
                <a:spcPts val="0"/>
              </a:spcBef>
              <a:spcAft>
                <a:spcPts val="0"/>
              </a:spcAft>
              <a:buClr>
                <a:schemeClr val="dk1"/>
              </a:buClr>
              <a:buSzPct val="100000"/>
              <a:buFont typeface="Courier New"/>
              <a:buChar char="o"/>
              <a:defRPr sz="1800" b="1">
                <a:solidFill>
                  <a:schemeClr val="dk1"/>
                </a:solidFill>
              </a:defRPr>
            </a:lvl2pPr>
            <a:lvl3pPr marL="285750" indent="-285750" algn="ctr" rtl="0">
              <a:lnSpc>
                <a:spcPct val="100000"/>
              </a:lnSpc>
              <a:spcBef>
                <a:spcPts val="0"/>
              </a:spcBef>
              <a:spcAft>
                <a:spcPts val="0"/>
              </a:spcAft>
              <a:buClr>
                <a:schemeClr val="dk1"/>
              </a:buClr>
              <a:buSzPct val="100000"/>
              <a:buFont typeface="Wingdings"/>
              <a:buChar char="§"/>
              <a:defRPr sz="1800" b="1">
                <a:solidFill>
                  <a:schemeClr val="dk1"/>
                </a:solidFill>
              </a:defRPr>
            </a:lvl3pPr>
            <a:lvl4pPr marL="285750" indent="-285750" algn="ctr" rtl="0">
              <a:lnSpc>
                <a:spcPct val="100000"/>
              </a:lnSpc>
              <a:spcBef>
                <a:spcPts val="0"/>
              </a:spcBef>
              <a:spcAft>
                <a:spcPts val="0"/>
              </a:spcAft>
              <a:buClr>
                <a:schemeClr val="dk1"/>
              </a:buClr>
              <a:buSzPct val="166666"/>
              <a:buFont typeface="Arial"/>
              <a:buChar char="•"/>
              <a:defRPr sz="1800" b="1">
                <a:solidFill>
                  <a:schemeClr val="dk1"/>
                </a:solidFill>
              </a:defRPr>
            </a:lvl4pPr>
            <a:lvl5pPr marL="285750" indent="-285750" algn="ctr" rtl="0">
              <a:lnSpc>
                <a:spcPct val="100000"/>
              </a:lnSpc>
              <a:spcBef>
                <a:spcPts val="0"/>
              </a:spcBef>
              <a:spcAft>
                <a:spcPts val="0"/>
              </a:spcAft>
              <a:buClr>
                <a:schemeClr val="dk1"/>
              </a:buClr>
              <a:buSzPct val="100000"/>
              <a:buFont typeface="Courier New"/>
              <a:buChar char="o"/>
              <a:defRPr sz="1800" b="1">
                <a:solidFill>
                  <a:schemeClr val="dk1"/>
                </a:solidFill>
              </a:defRPr>
            </a:lvl5pPr>
            <a:lvl6pPr marL="285750" indent="-285750" algn="ctr" rtl="0">
              <a:lnSpc>
                <a:spcPct val="100000"/>
              </a:lnSpc>
              <a:spcBef>
                <a:spcPts val="0"/>
              </a:spcBef>
              <a:spcAft>
                <a:spcPts val="0"/>
              </a:spcAft>
              <a:buClr>
                <a:schemeClr val="dk1"/>
              </a:buClr>
              <a:buSzPct val="100000"/>
              <a:buFont typeface="Wingdings"/>
              <a:buChar char="§"/>
              <a:defRPr sz="1800" b="1">
                <a:solidFill>
                  <a:schemeClr val="dk1"/>
                </a:solidFill>
              </a:defRPr>
            </a:lvl6pPr>
            <a:lvl7pPr marL="285750" indent="-285750" algn="ctr" rtl="0">
              <a:lnSpc>
                <a:spcPct val="100000"/>
              </a:lnSpc>
              <a:spcBef>
                <a:spcPts val="0"/>
              </a:spcBef>
              <a:spcAft>
                <a:spcPts val="0"/>
              </a:spcAft>
              <a:buClr>
                <a:schemeClr val="dk1"/>
              </a:buClr>
              <a:buSzPct val="166666"/>
              <a:buFont typeface="Arial"/>
              <a:buChar char="•"/>
              <a:defRPr sz="1800" b="1">
                <a:solidFill>
                  <a:schemeClr val="dk1"/>
                </a:solidFill>
              </a:defRPr>
            </a:lvl7pPr>
            <a:lvl8pPr marL="285750" indent="-285750" algn="ctr" rtl="0">
              <a:lnSpc>
                <a:spcPct val="100000"/>
              </a:lnSpc>
              <a:spcBef>
                <a:spcPts val="0"/>
              </a:spcBef>
              <a:spcAft>
                <a:spcPts val="0"/>
              </a:spcAft>
              <a:buClr>
                <a:schemeClr val="dk1"/>
              </a:buClr>
              <a:buSzPct val="100000"/>
              <a:buFont typeface="Courier New"/>
              <a:buChar char="o"/>
              <a:defRPr sz="1800" b="1">
                <a:solidFill>
                  <a:schemeClr val="dk1"/>
                </a:solidFill>
              </a:defRPr>
            </a:lvl8pPr>
            <a:lvl9pPr marL="285750" indent="-285750" algn="ctr" rtl="0">
              <a:lnSpc>
                <a:spcPct val="100000"/>
              </a:lnSpc>
              <a:spcBef>
                <a:spcPts val="0"/>
              </a:spcBef>
              <a:spcAft>
                <a:spcPts val="0"/>
              </a:spcAft>
              <a:buClr>
                <a:schemeClr val="dk1"/>
              </a:buClr>
              <a:buSzPct val="100000"/>
              <a:buFont typeface="Wingdings"/>
              <a:buChar char="§"/>
              <a:defRPr sz="1800" b="1">
                <a:solidFill>
                  <a:schemeClr val="dk1"/>
                </a:solidFill>
              </a:defRPr>
            </a:lvl9pPr>
          </a:lstStyle>
          <a:p>
            <a:endParaRPr/>
          </a:p>
        </p:txBody>
      </p:sp>
      <p:sp>
        <p:nvSpPr>
          <p:cNvPr id="31" name="Shape 31"/>
          <p:cNvSpPr/>
          <p:nvPr/>
        </p:nvSpPr>
        <p:spPr>
          <a:xfrm rot="10800000">
            <a:off x="7938258" y="0"/>
            <a:ext cx="1205741" cy="4519896"/>
          </a:xfrm>
          <a:custGeom>
            <a:avLst/>
            <a:gdLst/>
            <a:ahLst/>
            <a:cxnLst/>
            <a:rect l="0" t="0" r="0" b="0"/>
            <a:pathLst>
              <a:path w="1205742" h="4519897" extrusionOk="0">
                <a:moveTo>
                  <a:pt x="924" y="0"/>
                </a:moveTo>
                <a:cubicBezTo>
                  <a:pt x="6351" y="1497993"/>
                  <a:pt x="-3772" y="3021904"/>
                  <a:pt x="1655" y="4519897"/>
                </a:cubicBezTo>
                <a:lnTo>
                  <a:pt x="831272" y="4518403"/>
                </a:lnTo>
                <a:lnTo>
                  <a:pt x="1205742" y="3850819"/>
                </a:lnTo>
                <a:lnTo>
                  <a:pt x="359114" y="3126246"/>
                </a:lnTo>
                <a:lnTo>
                  <a:pt x="880116" y="2173718"/>
                </a:lnTo>
                <a:lnTo>
                  <a:pt x="49768" y="1449145"/>
                </a:lnTo>
                <a:lnTo>
                  <a:pt x="562630" y="480334"/>
                </a:lnTo>
                <a:lnTo>
                  <a:pt x="924" y="0"/>
                </a:lnTo>
                <a:close/>
              </a:path>
            </a:pathLst>
          </a:custGeom>
          <a:solidFill>
            <a:schemeClr val="lt2"/>
          </a:solidFill>
          <a:ln>
            <a:noFill/>
          </a:ln>
        </p:spPr>
        <p:txBody>
          <a:bodyPr lIns="91425" tIns="45700" rIns="91425" bIns="45700" anchor="ctr" anchorCtr="0">
            <a:noAutofit/>
          </a:bodyPr>
          <a:lstStyle/>
          <a:p>
            <a:endParaRPr/>
          </a:p>
        </p:txBody>
      </p:sp>
      <p:sp>
        <p:nvSpPr>
          <p:cNvPr id="32" name="Shape 32"/>
          <p:cNvSpPr/>
          <p:nvPr/>
        </p:nvSpPr>
        <p:spPr>
          <a:xfrm rot="5400000">
            <a:off x="1657077" y="-1657077"/>
            <a:ext cx="1205741" cy="4519896"/>
          </a:xfrm>
          <a:custGeom>
            <a:avLst/>
            <a:gdLst/>
            <a:ahLst/>
            <a:cxnLst/>
            <a:rect l="0" t="0" r="0" b="0"/>
            <a:pathLst>
              <a:path w="1205742" h="4519897" extrusionOk="0">
                <a:moveTo>
                  <a:pt x="924" y="0"/>
                </a:moveTo>
                <a:cubicBezTo>
                  <a:pt x="6351" y="1497993"/>
                  <a:pt x="-3772" y="3021904"/>
                  <a:pt x="1655" y="4519897"/>
                </a:cubicBezTo>
                <a:lnTo>
                  <a:pt x="831272" y="4518403"/>
                </a:lnTo>
                <a:lnTo>
                  <a:pt x="1205742" y="3850819"/>
                </a:lnTo>
                <a:lnTo>
                  <a:pt x="359114" y="3126246"/>
                </a:lnTo>
                <a:lnTo>
                  <a:pt x="880116" y="2173718"/>
                </a:lnTo>
                <a:lnTo>
                  <a:pt x="49768" y="1449145"/>
                </a:lnTo>
                <a:lnTo>
                  <a:pt x="562630" y="480334"/>
                </a:lnTo>
                <a:lnTo>
                  <a:pt x="924" y="0"/>
                </a:lnTo>
                <a:close/>
              </a:path>
            </a:pathLst>
          </a:custGeom>
          <a:solidFill>
            <a:schemeClr val="lt2"/>
          </a:solidFill>
          <a:ln>
            <a:noFill/>
          </a:ln>
        </p:spPr>
        <p:txBody>
          <a:bodyPr lIns="91425" tIns="45700" rIns="91425" bIns="45700" anchor="ctr" anchorCtr="0">
            <a:noAutofit/>
          </a:bodyPr>
          <a:lstStyle/>
          <a:p>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33"/>
        <p:cNvGrpSpPr/>
        <p:nvPr/>
      </p:nvGrpSpPr>
      <p:grpSpPr>
        <a:xfrm>
          <a:off x="0" y="0"/>
          <a:ext cx="0" cy="0"/>
          <a:chOff x="0" y="0"/>
          <a:chExt cx="0" cy="0"/>
        </a:xfrm>
      </p:grpSpPr>
      <p:sp>
        <p:nvSpPr>
          <p:cNvPr id="34" name="Shape 34"/>
          <p:cNvSpPr/>
          <p:nvPr/>
        </p:nvSpPr>
        <p:spPr>
          <a:xfrm rot="-5400000">
            <a:off x="6281180" y="3995181"/>
            <a:ext cx="1205741" cy="4519896"/>
          </a:xfrm>
          <a:custGeom>
            <a:avLst/>
            <a:gdLst/>
            <a:ahLst/>
            <a:cxnLst/>
            <a:rect l="0" t="0" r="0" b="0"/>
            <a:pathLst>
              <a:path w="1205742" h="4519897" extrusionOk="0">
                <a:moveTo>
                  <a:pt x="924" y="0"/>
                </a:moveTo>
                <a:cubicBezTo>
                  <a:pt x="6351" y="1497993"/>
                  <a:pt x="-3772" y="3021904"/>
                  <a:pt x="1655" y="4519897"/>
                </a:cubicBezTo>
                <a:lnTo>
                  <a:pt x="831272" y="4518403"/>
                </a:lnTo>
                <a:lnTo>
                  <a:pt x="1205742" y="3850819"/>
                </a:lnTo>
                <a:lnTo>
                  <a:pt x="359114" y="3126246"/>
                </a:lnTo>
                <a:lnTo>
                  <a:pt x="880116" y="2173718"/>
                </a:lnTo>
                <a:lnTo>
                  <a:pt x="49768" y="1449145"/>
                </a:lnTo>
                <a:lnTo>
                  <a:pt x="562630" y="480334"/>
                </a:lnTo>
                <a:lnTo>
                  <a:pt x="924" y="0"/>
                </a:lnTo>
                <a:close/>
              </a:path>
            </a:pathLst>
          </a:custGeom>
          <a:solidFill>
            <a:schemeClr val="lt2"/>
          </a:solidFill>
          <a:ln>
            <a:noFill/>
          </a:ln>
        </p:spPr>
        <p:txBody>
          <a:bodyPr lIns="91425" tIns="45700" rIns="91425" bIns="45700" anchor="ctr" anchorCtr="0">
            <a:noAutofit/>
          </a:bodyPr>
          <a:lstStyle/>
          <a:p>
            <a:endParaRP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1C232"/>
        </a:solidFill>
        <a:effectLst/>
      </p:bgPr>
    </p:bg>
    <p:spTree>
      <p:nvGrpSpPr>
        <p:cNvPr id="1" name="Shape 4"/>
        <p:cNvGrpSpPr/>
        <p:nvPr/>
      </p:nvGrpSpPr>
      <p:grpSpPr>
        <a:xfrm>
          <a:off x="0" y="0"/>
          <a:ext cx="0" cy="0"/>
          <a:chOff x="0" y="0"/>
          <a:chExt cx="0" cy="0"/>
        </a:xfrm>
      </p:grpSpPr>
      <p:sp>
        <p:nvSpPr>
          <p:cNvPr id="5" name="Shape 5"/>
          <p:cNvSpPr/>
          <p:nvPr/>
        </p:nvSpPr>
        <p:spPr>
          <a:xfrm>
            <a:off x="0" y="2338102"/>
            <a:ext cx="1205741" cy="4519896"/>
          </a:xfrm>
          <a:custGeom>
            <a:avLst/>
            <a:gdLst/>
            <a:ahLst/>
            <a:cxnLst/>
            <a:rect l="0" t="0" r="0" b="0"/>
            <a:pathLst>
              <a:path w="1205742" h="4519897" extrusionOk="0">
                <a:moveTo>
                  <a:pt x="924" y="0"/>
                </a:moveTo>
                <a:cubicBezTo>
                  <a:pt x="6351" y="1497993"/>
                  <a:pt x="-3772" y="3021904"/>
                  <a:pt x="1655" y="4519897"/>
                </a:cubicBezTo>
                <a:lnTo>
                  <a:pt x="831272" y="4518403"/>
                </a:lnTo>
                <a:lnTo>
                  <a:pt x="1205742" y="3850819"/>
                </a:lnTo>
                <a:lnTo>
                  <a:pt x="359114" y="3126246"/>
                </a:lnTo>
                <a:lnTo>
                  <a:pt x="880116" y="2173718"/>
                </a:lnTo>
                <a:lnTo>
                  <a:pt x="49768" y="1449145"/>
                </a:lnTo>
                <a:lnTo>
                  <a:pt x="562630" y="480334"/>
                </a:lnTo>
                <a:lnTo>
                  <a:pt x="924" y="0"/>
                </a:lnTo>
                <a:close/>
              </a:path>
            </a:pathLst>
          </a:custGeom>
          <a:solidFill>
            <a:schemeClr val="lt2"/>
          </a:solidFill>
          <a:ln>
            <a:noFill/>
          </a:ln>
        </p:spPr>
        <p:txBody>
          <a:bodyPr lIns="91425" tIns="45700" rIns="91425" bIns="45700" anchor="ctr" anchorCtr="0">
            <a:noAutofit/>
          </a:bodyPr>
          <a:lstStyle/>
          <a:p>
            <a:endParaRPr/>
          </a:p>
        </p:txBody>
      </p:sp>
      <p:sp>
        <p:nvSpPr>
          <p:cNvPr id="6" name="Shape 6"/>
          <p:cNvSpPr txBox="1">
            <a:spLocks noGrp="1"/>
          </p:cNvSpPr>
          <p:nvPr>
            <p:ph type="title"/>
          </p:nvPr>
        </p:nvSpPr>
        <p:spPr>
          <a:xfrm>
            <a:off x="457200" y="274637"/>
            <a:ext cx="8229600" cy="1143000"/>
          </a:xfrm>
          <a:prstGeom prst="rect">
            <a:avLst/>
          </a:prstGeom>
          <a:noFill/>
          <a:ln>
            <a:noFill/>
          </a:ln>
        </p:spPr>
        <p:txBody>
          <a:bodyPr lIns="91425" tIns="91425" rIns="91425" bIns="91425" anchor="b" anchorCtr="0"/>
          <a:lstStyle>
            <a:lvl1pPr marL="0" indent="228600" algn="l" rtl="0">
              <a:spcBef>
                <a:spcPts val="0"/>
              </a:spcBef>
              <a:buClr>
                <a:schemeClr val="dk1"/>
              </a:buClr>
              <a:buSzPct val="100000"/>
              <a:buFont typeface="Trebuchet MS"/>
              <a:buNone/>
              <a:defRPr sz="3600" b="1" i="0" u="none" strike="noStrike" cap="none" baseline="0">
                <a:solidFill>
                  <a:schemeClr val="dk1"/>
                </a:solidFill>
                <a:latin typeface="Trebuchet MS"/>
                <a:ea typeface="Trebuchet MS"/>
                <a:cs typeface="Trebuchet MS"/>
                <a:sym typeface="Trebuchet MS"/>
              </a:defRPr>
            </a:lvl1pPr>
            <a:lvl2pPr marL="0" indent="228600" algn="l" rtl="0">
              <a:spcBef>
                <a:spcPts val="0"/>
              </a:spcBef>
              <a:buClr>
                <a:schemeClr val="dk1"/>
              </a:buClr>
              <a:buSzPct val="100000"/>
              <a:buFont typeface="Trebuchet MS"/>
              <a:buNone/>
              <a:defRPr sz="3600" b="1" i="0" u="none" strike="noStrike" cap="none" baseline="0">
                <a:solidFill>
                  <a:schemeClr val="dk1"/>
                </a:solidFill>
                <a:latin typeface="Trebuchet MS"/>
                <a:ea typeface="Trebuchet MS"/>
                <a:cs typeface="Trebuchet MS"/>
                <a:sym typeface="Trebuchet MS"/>
              </a:defRPr>
            </a:lvl2pPr>
            <a:lvl3pPr marL="0" indent="228600" algn="l" rtl="0">
              <a:spcBef>
                <a:spcPts val="0"/>
              </a:spcBef>
              <a:buClr>
                <a:schemeClr val="dk1"/>
              </a:buClr>
              <a:buSzPct val="100000"/>
              <a:buFont typeface="Trebuchet MS"/>
              <a:buNone/>
              <a:defRPr sz="3600" b="1" i="0" u="none" strike="noStrike" cap="none" baseline="0">
                <a:solidFill>
                  <a:schemeClr val="dk1"/>
                </a:solidFill>
                <a:latin typeface="Trebuchet MS"/>
                <a:ea typeface="Trebuchet MS"/>
                <a:cs typeface="Trebuchet MS"/>
                <a:sym typeface="Trebuchet MS"/>
              </a:defRPr>
            </a:lvl3pPr>
            <a:lvl4pPr marL="0" indent="228600" algn="l" rtl="0">
              <a:spcBef>
                <a:spcPts val="0"/>
              </a:spcBef>
              <a:buClr>
                <a:schemeClr val="dk1"/>
              </a:buClr>
              <a:buSzPct val="100000"/>
              <a:buFont typeface="Trebuchet MS"/>
              <a:buNone/>
              <a:defRPr sz="3600" b="1" i="0" u="none" strike="noStrike" cap="none" baseline="0">
                <a:solidFill>
                  <a:schemeClr val="dk1"/>
                </a:solidFill>
                <a:latin typeface="Trebuchet MS"/>
                <a:ea typeface="Trebuchet MS"/>
                <a:cs typeface="Trebuchet MS"/>
                <a:sym typeface="Trebuchet MS"/>
              </a:defRPr>
            </a:lvl4pPr>
            <a:lvl5pPr marL="0" indent="228600" algn="l" rtl="0">
              <a:spcBef>
                <a:spcPts val="0"/>
              </a:spcBef>
              <a:buClr>
                <a:schemeClr val="dk1"/>
              </a:buClr>
              <a:buSzPct val="100000"/>
              <a:buFont typeface="Trebuchet MS"/>
              <a:buNone/>
              <a:defRPr sz="3600" b="1" i="0" u="none" strike="noStrike" cap="none" baseline="0">
                <a:solidFill>
                  <a:schemeClr val="dk1"/>
                </a:solidFill>
                <a:latin typeface="Trebuchet MS"/>
                <a:ea typeface="Trebuchet MS"/>
                <a:cs typeface="Trebuchet MS"/>
                <a:sym typeface="Trebuchet MS"/>
              </a:defRPr>
            </a:lvl5pPr>
            <a:lvl6pPr marL="0" indent="228600" algn="l" rtl="0">
              <a:spcBef>
                <a:spcPts val="0"/>
              </a:spcBef>
              <a:buClr>
                <a:schemeClr val="dk1"/>
              </a:buClr>
              <a:buSzPct val="100000"/>
              <a:buFont typeface="Trebuchet MS"/>
              <a:buNone/>
              <a:defRPr sz="3600" b="1" i="0" u="none" strike="noStrike" cap="none" baseline="0">
                <a:solidFill>
                  <a:schemeClr val="dk1"/>
                </a:solidFill>
                <a:latin typeface="Trebuchet MS"/>
                <a:ea typeface="Trebuchet MS"/>
                <a:cs typeface="Trebuchet MS"/>
                <a:sym typeface="Trebuchet MS"/>
              </a:defRPr>
            </a:lvl6pPr>
            <a:lvl7pPr marL="0" indent="228600" algn="l" rtl="0">
              <a:spcBef>
                <a:spcPts val="0"/>
              </a:spcBef>
              <a:buClr>
                <a:schemeClr val="dk1"/>
              </a:buClr>
              <a:buSzPct val="100000"/>
              <a:buFont typeface="Trebuchet MS"/>
              <a:buNone/>
              <a:defRPr sz="3600" b="1" i="0" u="none" strike="noStrike" cap="none" baseline="0">
                <a:solidFill>
                  <a:schemeClr val="dk1"/>
                </a:solidFill>
                <a:latin typeface="Trebuchet MS"/>
                <a:ea typeface="Trebuchet MS"/>
                <a:cs typeface="Trebuchet MS"/>
                <a:sym typeface="Trebuchet MS"/>
              </a:defRPr>
            </a:lvl7pPr>
            <a:lvl8pPr marL="0" indent="228600" algn="l" rtl="0">
              <a:spcBef>
                <a:spcPts val="0"/>
              </a:spcBef>
              <a:buClr>
                <a:schemeClr val="dk1"/>
              </a:buClr>
              <a:buSzPct val="100000"/>
              <a:buFont typeface="Trebuchet MS"/>
              <a:buNone/>
              <a:defRPr sz="3600" b="1" i="0" u="none" strike="noStrike" cap="none" baseline="0">
                <a:solidFill>
                  <a:schemeClr val="dk1"/>
                </a:solidFill>
                <a:latin typeface="Trebuchet MS"/>
                <a:ea typeface="Trebuchet MS"/>
                <a:cs typeface="Trebuchet MS"/>
                <a:sym typeface="Trebuchet MS"/>
              </a:defRPr>
            </a:lvl8pPr>
            <a:lvl9pPr marL="0" indent="228600" algn="l" rtl="0">
              <a:spcBef>
                <a:spcPts val="0"/>
              </a:spcBef>
              <a:buClr>
                <a:schemeClr val="dk1"/>
              </a:buClr>
              <a:buSzPct val="100000"/>
              <a:buFont typeface="Trebuchet MS"/>
              <a:buNone/>
              <a:defRPr sz="3600" b="1" i="0" u="none" strike="noStrike" cap="none" baseline="0">
                <a:solidFill>
                  <a:schemeClr val="dk1"/>
                </a:solidFill>
                <a:latin typeface="Trebuchet MS"/>
                <a:ea typeface="Trebuchet MS"/>
                <a:cs typeface="Trebuchet MS"/>
                <a:sym typeface="Trebuchet MS"/>
              </a:defRPr>
            </a:lvl9pPr>
          </a:lstStyle>
          <a:p>
            <a:endParaRPr/>
          </a:p>
        </p:txBody>
      </p:sp>
      <p:sp>
        <p:nvSpPr>
          <p:cNvPr id="7" name="Shape 7"/>
          <p:cNvSpPr txBox="1">
            <a:spLocks noGrp="1"/>
          </p:cNvSpPr>
          <p:nvPr>
            <p:ph type="body" idx="1"/>
          </p:nvPr>
        </p:nvSpPr>
        <p:spPr>
          <a:xfrm>
            <a:off x="457200" y="1600200"/>
            <a:ext cx="8229600" cy="4967700"/>
          </a:xfrm>
          <a:prstGeom prst="rect">
            <a:avLst/>
          </a:prstGeom>
          <a:noFill/>
          <a:ln>
            <a:noFill/>
          </a:ln>
        </p:spPr>
        <p:txBody>
          <a:bodyPr lIns="91425" tIns="91425" rIns="91425" bIns="91425" anchor="t" anchorCtr="0"/>
          <a:lstStyle>
            <a:lvl1pPr marL="342900" indent="-342900" algn="l" rtl="0">
              <a:spcBef>
                <a:spcPts val="600"/>
              </a:spcBef>
              <a:buClr>
                <a:schemeClr val="dk2"/>
              </a:buClr>
              <a:buSzPct val="166666"/>
              <a:buFont typeface="Arial"/>
              <a:buChar char="•"/>
              <a:defRPr sz="3000" b="0" i="0" u="none" strike="noStrike" cap="none" baseline="0">
                <a:solidFill>
                  <a:schemeClr val="dk2"/>
                </a:solidFill>
                <a:latin typeface="Trebuchet MS"/>
                <a:ea typeface="Trebuchet MS"/>
                <a:cs typeface="Trebuchet MS"/>
                <a:sym typeface="Trebuchet MS"/>
              </a:defRPr>
            </a:lvl1pPr>
            <a:lvl2pPr marL="742950" indent="-285750" algn="l" rtl="0">
              <a:spcBef>
                <a:spcPts val="480"/>
              </a:spcBef>
              <a:buClr>
                <a:schemeClr val="dk2"/>
              </a:buClr>
              <a:buSzPct val="100000"/>
              <a:buFont typeface="Courier New"/>
              <a:buChar char="o"/>
              <a:defRPr sz="2400" b="0" i="0" u="none" strike="noStrike" cap="none" baseline="0">
                <a:solidFill>
                  <a:schemeClr val="dk2"/>
                </a:solidFill>
                <a:latin typeface="Trebuchet MS"/>
                <a:ea typeface="Trebuchet MS"/>
                <a:cs typeface="Trebuchet MS"/>
                <a:sym typeface="Trebuchet MS"/>
              </a:defRPr>
            </a:lvl2pPr>
            <a:lvl3pPr marL="1143000" indent="-228600" algn="l" rtl="0">
              <a:spcBef>
                <a:spcPts val="480"/>
              </a:spcBef>
              <a:buClr>
                <a:schemeClr val="dk2"/>
              </a:buClr>
              <a:buSzPct val="100000"/>
              <a:buFont typeface="Wingdings"/>
              <a:buChar char="§"/>
              <a:defRPr sz="2400" b="0" i="0" u="none" strike="noStrike" cap="none" baseline="0">
                <a:solidFill>
                  <a:schemeClr val="dk2"/>
                </a:solidFill>
                <a:latin typeface="Trebuchet MS"/>
                <a:ea typeface="Trebuchet MS"/>
                <a:cs typeface="Trebuchet MS"/>
                <a:sym typeface="Trebuchet MS"/>
              </a:defRPr>
            </a:lvl3pPr>
            <a:lvl4pPr marL="1600200" indent="-228600" algn="l" rtl="0">
              <a:spcBef>
                <a:spcPts val="360"/>
              </a:spcBef>
              <a:buClr>
                <a:schemeClr val="dk2"/>
              </a:buClr>
              <a:buSzPct val="166666"/>
              <a:buFont typeface="Arial"/>
              <a:buChar char="•"/>
              <a:defRPr sz="1800" b="0" i="0" u="none" strike="noStrike" cap="none" baseline="0">
                <a:solidFill>
                  <a:schemeClr val="dk2"/>
                </a:solidFill>
                <a:latin typeface="Trebuchet MS"/>
                <a:ea typeface="Trebuchet MS"/>
                <a:cs typeface="Trebuchet MS"/>
                <a:sym typeface="Trebuchet MS"/>
              </a:defRPr>
            </a:lvl4pPr>
            <a:lvl5pPr marL="2057400" indent="-228600" algn="l" rtl="0">
              <a:spcBef>
                <a:spcPts val="360"/>
              </a:spcBef>
              <a:buClr>
                <a:schemeClr val="dk2"/>
              </a:buClr>
              <a:buSzPct val="100000"/>
              <a:buFont typeface="Courier New"/>
              <a:buChar char="o"/>
              <a:defRPr sz="1800" b="0" i="0" u="none" strike="noStrike" cap="none" baseline="0">
                <a:solidFill>
                  <a:schemeClr val="dk2"/>
                </a:solidFill>
                <a:latin typeface="Trebuchet MS"/>
                <a:ea typeface="Trebuchet MS"/>
                <a:cs typeface="Trebuchet MS"/>
                <a:sym typeface="Trebuchet MS"/>
              </a:defRPr>
            </a:lvl5pPr>
            <a:lvl6pPr marL="2514600" indent="-228600" algn="l" rtl="0">
              <a:spcBef>
                <a:spcPts val="360"/>
              </a:spcBef>
              <a:buClr>
                <a:schemeClr val="dk2"/>
              </a:buClr>
              <a:buSzPct val="100000"/>
              <a:buFont typeface="Wingdings"/>
              <a:buChar char="§"/>
              <a:defRPr sz="1800" b="0" i="0" u="none" strike="noStrike" cap="none" baseline="0">
                <a:solidFill>
                  <a:schemeClr val="dk2"/>
                </a:solidFill>
                <a:latin typeface="Trebuchet MS"/>
                <a:ea typeface="Trebuchet MS"/>
                <a:cs typeface="Trebuchet MS"/>
                <a:sym typeface="Trebuchet MS"/>
              </a:defRPr>
            </a:lvl6pPr>
            <a:lvl7pPr marL="2971800" indent="-228600" algn="l" rtl="0">
              <a:spcBef>
                <a:spcPts val="360"/>
              </a:spcBef>
              <a:buClr>
                <a:schemeClr val="dk2"/>
              </a:buClr>
              <a:buSzPct val="166666"/>
              <a:buFont typeface="Arial"/>
              <a:buChar char="•"/>
              <a:defRPr sz="1800" b="0" i="0" u="none" strike="noStrike" cap="none" baseline="0">
                <a:solidFill>
                  <a:schemeClr val="dk2"/>
                </a:solidFill>
                <a:latin typeface="Trebuchet MS"/>
                <a:ea typeface="Trebuchet MS"/>
                <a:cs typeface="Trebuchet MS"/>
                <a:sym typeface="Trebuchet MS"/>
              </a:defRPr>
            </a:lvl7pPr>
            <a:lvl8pPr marL="3429000" indent="-228600" algn="l" rtl="0">
              <a:spcBef>
                <a:spcPts val="360"/>
              </a:spcBef>
              <a:buClr>
                <a:schemeClr val="dk2"/>
              </a:buClr>
              <a:buSzPct val="100000"/>
              <a:buFont typeface="Courier New"/>
              <a:buChar char="o"/>
              <a:defRPr sz="1800" b="0" i="0" u="none" strike="noStrike" cap="none" baseline="0">
                <a:solidFill>
                  <a:schemeClr val="dk2"/>
                </a:solidFill>
                <a:latin typeface="Trebuchet MS"/>
                <a:ea typeface="Trebuchet MS"/>
                <a:cs typeface="Trebuchet MS"/>
                <a:sym typeface="Trebuchet MS"/>
              </a:defRPr>
            </a:lvl8pPr>
            <a:lvl9pPr marL="3886200" indent="-228600" algn="l" rtl="0">
              <a:spcBef>
                <a:spcPts val="360"/>
              </a:spcBef>
              <a:buClr>
                <a:schemeClr val="dk2"/>
              </a:buClr>
              <a:buSzPct val="100000"/>
              <a:buFont typeface="Wingdings"/>
              <a:buChar char="§"/>
              <a:defRPr sz="1800" b="0" i="0" u="none" strike="noStrike" cap="none" baseline="0">
                <a:solidFill>
                  <a:schemeClr val="dk2"/>
                </a:solidFill>
                <a:latin typeface="Trebuchet MS"/>
                <a:ea typeface="Trebuchet MS"/>
                <a:cs typeface="Trebuchet MS"/>
                <a:sym typeface="Trebuchet MS"/>
              </a:defRPr>
            </a:lvl9pPr>
          </a:lstStyle>
          <a:p>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Lst>
  <p:txStyles>
    <p:title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p:titleStyle>
    <p:body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bodyStyle>
    <p:other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image" Target="../media/image1.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hyperlink" Target="http://america.eb.com/america/article?articleId=386297&amp;query=white+supremacy+groups" TargetMode="Externa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6FA8DC"/>
        </a:solidFill>
        <a:effectLst/>
      </p:bgPr>
    </p:bg>
    <p:spTree>
      <p:nvGrpSpPr>
        <p:cNvPr id="1" name="Shape 35"/>
        <p:cNvGrpSpPr/>
        <p:nvPr/>
      </p:nvGrpSpPr>
      <p:grpSpPr>
        <a:xfrm>
          <a:off x="0" y="0"/>
          <a:ext cx="0" cy="0"/>
          <a:chOff x="0" y="0"/>
          <a:chExt cx="0" cy="0"/>
        </a:xfrm>
      </p:grpSpPr>
      <p:sp>
        <p:nvSpPr>
          <p:cNvPr id="36" name="Shape 36"/>
          <p:cNvSpPr txBox="1">
            <a:spLocks noGrp="1"/>
          </p:cNvSpPr>
          <p:nvPr>
            <p:ph type="subTitle" idx="1"/>
          </p:nvPr>
        </p:nvSpPr>
        <p:spPr>
          <a:xfrm>
            <a:off x="2730025" y="2347950"/>
            <a:ext cx="4016699" cy="1030200"/>
          </a:xfrm>
          <a:prstGeom prst="rect">
            <a:avLst/>
          </a:prstGeom>
        </p:spPr>
        <p:txBody>
          <a:bodyPr lIns="91425" tIns="91425" rIns="91425" bIns="91425" anchor="t" anchorCtr="0">
            <a:noAutofit/>
          </a:bodyPr>
          <a:lstStyle/>
          <a:p>
            <a:pPr lvl="0" rtl="0">
              <a:buNone/>
            </a:pPr>
            <a:r>
              <a:rPr lang="en" sz="1800">
                <a:solidFill>
                  <a:srgbClr val="F3F3F3"/>
                </a:solidFill>
              </a:rPr>
              <a:t>By: Ruston Keene, Jack Maxwell, Adam Norman, and Darrien</a:t>
            </a:r>
            <a:r>
              <a:rPr lang="en" sz="1800"/>
              <a:t> </a:t>
            </a:r>
            <a:r>
              <a:rPr lang="en" sz="1800">
                <a:solidFill>
                  <a:schemeClr val="lt1"/>
                </a:solidFill>
              </a:rPr>
              <a:t>Tan</a:t>
            </a:r>
          </a:p>
        </p:txBody>
      </p:sp>
      <p:sp>
        <p:nvSpPr>
          <p:cNvPr id="37" name="Shape 37"/>
          <p:cNvSpPr txBox="1">
            <a:spLocks noGrp="1"/>
          </p:cNvSpPr>
          <p:nvPr>
            <p:ph type="ctrTitle"/>
          </p:nvPr>
        </p:nvSpPr>
        <p:spPr>
          <a:xfrm>
            <a:off x="685800" y="995251"/>
            <a:ext cx="5258700" cy="1544700"/>
          </a:xfrm>
          <a:prstGeom prst="rect">
            <a:avLst/>
          </a:prstGeom>
        </p:spPr>
        <p:txBody>
          <a:bodyPr lIns="91425" tIns="91425" rIns="91425" bIns="91425" anchor="b" anchorCtr="0">
            <a:noAutofit/>
          </a:bodyPr>
          <a:lstStyle/>
          <a:p>
            <a:pPr>
              <a:buNone/>
            </a:pPr>
            <a:r>
              <a:rPr lang="en"/>
              <a:t>Opposition of Reconstruction from the South</a:t>
            </a:r>
          </a:p>
        </p:txBody>
      </p:sp>
      <p:sp>
        <p:nvSpPr>
          <p:cNvPr id="38" name="Shape 38"/>
          <p:cNvSpPr txBox="1"/>
          <p:nvPr/>
        </p:nvSpPr>
        <p:spPr>
          <a:xfrm>
            <a:off x="45925" y="3214250"/>
            <a:ext cx="5483700" cy="3234599"/>
          </a:xfrm>
          <a:prstGeom prst="rect">
            <a:avLst/>
          </a:prstGeom>
        </p:spPr>
        <p:txBody>
          <a:bodyPr lIns="91425" tIns="91425" rIns="91425" bIns="91425" anchor="t" anchorCtr="0">
            <a:noAutofit/>
          </a:bodyPr>
          <a:lstStyle/>
          <a:p>
            <a:pPr lvl="0" rtl="0">
              <a:buNone/>
            </a:pPr>
            <a:r>
              <a:rPr lang="en" sz="2800" b="1">
                <a:solidFill>
                  <a:schemeClr val="dk2"/>
                </a:solidFill>
                <a:latin typeface="Trebuchet MS"/>
                <a:ea typeface="Trebuchet MS"/>
                <a:cs typeface="Trebuchet MS"/>
                <a:sym typeface="Trebuchet MS"/>
              </a:rPr>
              <a:t>OUR CLAIM:</a:t>
            </a:r>
          </a:p>
          <a:p>
            <a:pPr>
              <a:buNone/>
            </a:pPr>
            <a:r>
              <a:rPr lang="en" sz="2800" b="1">
                <a:solidFill>
                  <a:schemeClr val="dk2"/>
                </a:solidFill>
                <a:latin typeface="Trebuchet MS"/>
                <a:ea typeface="Trebuchet MS"/>
                <a:cs typeface="Trebuchet MS"/>
                <a:sym typeface="Trebuchet MS"/>
              </a:rPr>
              <a:t>The South expressed its opposition of Reconstruction through oppression towards the freed slaves, who threatened the white community’s existing economic hierarchy of society.</a:t>
            </a:r>
          </a:p>
        </p:txBody>
      </p:sp>
    </p:spTree>
  </p:cSld>
  <p:clrMapOvr>
    <a:masterClrMapping/>
  </p:clrMapOvr>
  <p:transition xmlns:p14="http://schemas.microsoft.com/office/powerpoint/2010/main" spd="slow">
    <p:cut/>
  </p:transition>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42"/>
        <p:cNvGrpSpPr/>
        <p:nvPr/>
      </p:nvGrpSpPr>
      <p:grpSpPr>
        <a:xfrm>
          <a:off x="0" y="0"/>
          <a:ext cx="0" cy="0"/>
          <a:chOff x="0" y="0"/>
          <a:chExt cx="0" cy="0"/>
        </a:xfrm>
      </p:grpSpPr>
      <p:sp>
        <p:nvSpPr>
          <p:cNvPr id="43" name="Shape 43"/>
          <p:cNvSpPr txBox="1">
            <a:spLocks noGrp="1"/>
          </p:cNvSpPr>
          <p:nvPr>
            <p:ph type="title"/>
          </p:nvPr>
        </p:nvSpPr>
        <p:spPr>
          <a:xfrm>
            <a:off x="645350" y="274648"/>
            <a:ext cx="7812900" cy="958200"/>
          </a:xfrm>
          <a:prstGeom prst="rect">
            <a:avLst/>
          </a:prstGeom>
        </p:spPr>
        <p:txBody>
          <a:bodyPr lIns="91425" tIns="91425" rIns="91425" bIns="91425" anchor="b" anchorCtr="0">
            <a:noAutofit/>
          </a:bodyPr>
          <a:lstStyle/>
          <a:p>
            <a:pPr>
              <a:buNone/>
            </a:pPr>
            <a:r>
              <a:rPr lang="en"/>
              <a:t>Black Codes</a:t>
            </a:r>
          </a:p>
        </p:txBody>
      </p:sp>
      <p:sp>
        <p:nvSpPr>
          <p:cNvPr id="44" name="Shape 44"/>
          <p:cNvSpPr txBox="1">
            <a:spLocks noGrp="1"/>
          </p:cNvSpPr>
          <p:nvPr>
            <p:ph type="body" idx="1"/>
          </p:nvPr>
        </p:nvSpPr>
        <p:spPr>
          <a:xfrm>
            <a:off x="404450" y="1402350"/>
            <a:ext cx="8229600" cy="4967700"/>
          </a:xfrm>
          <a:prstGeom prst="rect">
            <a:avLst/>
          </a:prstGeom>
        </p:spPr>
        <p:txBody>
          <a:bodyPr lIns="91425" tIns="91425" rIns="91425" bIns="91425" anchor="t" anchorCtr="0">
            <a:noAutofit/>
          </a:bodyPr>
          <a:lstStyle/>
          <a:p>
            <a:pPr marL="457200" lvl="0" indent="-342900" rtl="0">
              <a:buClr>
                <a:srgbClr val="000000"/>
              </a:buClr>
              <a:buSzPct val="100000"/>
              <a:buFont typeface="Trebuchet MS"/>
              <a:buChar char="●"/>
            </a:pPr>
            <a:r>
              <a:rPr lang="en" sz="1800">
                <a:solidFill>
                  <a:srgbClr val="000000"/>
                </a:solidFill>
              </a:rPr>
              <a:t>Restricted newly acquired freedom</a:t>
            </a:r>
          </a:p>
          <a:p>
            <a:pPr marL="457200" lvl="0" indent="-342900" rtl="0">
              <a:buClr>
                <a:srgbClr val="000000"/>
              </a:buClr>
              <a:buSzPct val="100000"/>
              <a:buFont typeface="Trebuchet MS"/>
              <a:buChar char="●"/>
            </a:pPr>
            <a:r>
              <a:rPr lang="en" sz="1800">
                <a:solidFill>
                  <a:srgbClr val="000000"/>
                </a:solidFill>
              </a:rPr>
              <a:t>Mississippi and South Carolina were the first states to have Black Codes</a:t>
            </a:r>
          </a:p>
          <a:p>
            <a:pPr marL="457200" lvl="0" indent="-342900" rtl="0">
              <a:buClr>
                <a:srgbClr val="000000"/>
              </a:buClr>
              <a:buSzPct val="100000"/>
              <a:buFont typeface="Trebuchet MS"/>
              <a:buChar char="●"/>
            </a:pPr>
            <a:r>
              <a:rPr lang="en" sz="1800">
                <a:solidFill>
                  <a:srgbClr val="121917"/>
                </a:solidFill>
              </a:rPr>
              <a:t>Prohibited African Americans from basic rights.</a:t>
            </a:r>
          </a:p>
          <a:p>
            <a:pPr marL="457200" lvl="0" indent="-342900" rtl="0">
              <a:buClr>
                <a:srgbClr val="000000"/>
              </a:buClr>
              <a:buSzPct val="100000"/>
              <a:buFont typeface="Trebuchet MS"/>
              <a:buChar char="●"/>
            </a:pPr>
            <a:r>
              <a:rPr lang="en" sz="1800">
                <a:solidFill>
                  <a:srgbClr val="121917"/>
                </a:solidFill>
              </a:rPr>
              <a:t>A labor contract was only valid for a year, and if the employee got fired during that time, they had to give up all money previously earned.</a:t>
            </a:r>
          </a:p>
          <a:p>
            <a:pPr marL="457200" lvl="0" indent="-342900" rtl="0">
              <a:buClr>
                <a:srgbClr val="121917"/>
              </a:buClr>
              <a:buSzPct val="100000"/>
              <a:buFont typeface="Trebuchet MS"/>
              <a:buChar char="●"/>
            </a:pPr>
            <a:r>
              <a:rPr lang="en" sz="1800">
                <a:solidFill>
                  <a:srgbClr val="121917"/>
                </a:solidFill>
              </a:rPr>
              <a:t>In Mississippi, black men could only own land in cities.</a:t>
            </a:r>
          </a:p>
          <a:p>
            <a:pPr marL="457200" lvl="0" indent="-342900" rtl="0">
              <a:buClr>
                <a:srgbClr val="121917"/>
              </a:buClr>
              <a:buSzPct val="100000"/>
              <a:buFont typeface="Trebuchet MS"/>
              <a:buChar char="●"/>
            </a:pPr>
            <a:r>
              <a:rPr lang="en" sz="1800">
                <a:solidFill>
                  <a:srgbClr val="121917"/>
                </a:solidFill>
              </a:rPr>
              <a:t>All Southern states didn’t allow access to state funded education</a:t>
            </a:r>
          </a:p>
          <a:p>
            <a:pPr marL="457200" lvl="0" indent="-342900" rtl="0">
              <a:buClr>
                <a:srgbClr val="121917"/>
              </a:buClr>
              <a:buSzPct val="100000"/>
              <a:buFont typeface="Trebuchet MS"/>
              <a:buChar char="●"/>
            </a:pPr>
            <a:r>
              <a:rPr lang="en" sz="1800">
                <a:solidFill>
                  <a:srgbClr val="121917"/>
                </a:solidFill>
              </a:rPr>
              <a:t>Black Codes placed controls on blacks' property ownership, employment, sexual behavior, and voting rights.</a:t>
            </a:r>
            <a:r>
              <a:rPr lang="en" sz="1800" baseline="30000">
                <a:solidFill>
                  <a:srgbClr val="000000"/>
                </a:solidFill>
              </a:rPr>
              <a:t>1</a:t>
            </a:r>
          </a:p>
          <a:p>
            <a:pPr marL="457200" lvl="0" indent="-342900" rtl="0">
              <a:buClr>
                <a:srgbClr val="1155CC"/>
              </a:buClr>
              <a:buSzPct val="100000"/>
              <a:buFont typeface="Trebuchet MS"/>
              <a:buChar char="●"/>
            </a:pPr>
            <a:r>
              <a:rPr lang="en" sz="1800">
                <a:solidFill>
                  <a:srgbClr val="1155CC"/>
                </a:solidFill>
              </a:rPr>
              <a:t>This effected Reconstruction because it slowed down the national government’s attempts to give rights to African Americans and it enabled the South to gain power back over them, who wanted to retain the existing social order.</a:t>
            </a:r>
          </a:p>
          <a:p>
            <a:endParaRPr lang="en" sz="1800">
              <a:solidFill>
                <a:srgbClr val="1155CC"/>
              </a:solidFill>
            </a:endParaRPr>
          </a:p>
          <a:p>
            <a:pPr lvl="0" rtl="0">
              <a:buNone/>
            </a:pPr>
            <a:r>
              <a:rPr lang="en" sz="1800">
                <a:solidFill>
                  <a:srgbClr val="1155CC"/>
                </a:solidFill>
              </a:rPr>
              <a:t>___________________</a:t>
            </a:r>
          </a:p>
          <a:p>
            <a:pPr lvl="0" rtl="0">
              <a:spcBef>
                <a:spcPts val="0"/>
              </a:spcBef>
              <a:buNone/>
            </a:pPr>
            <a:r>
              <a:rPr lang="en" sz="1400">
                <a:solidFill>
                  <a:srgbClr val="000000"/>
                </a:solidFill>
              </a:rPr>
              <a:t>1. Nancy A. McCaslin, "Black Codes," </a:t>
            </a:r>
            <a:r>
              <a:rPr lang="en" sz="1400" i="1">
                <a:solidFill>
                  <a:srgbClr val="000000"/>
                </a:solidFill>
              </a:rPr>
              <a:t>ABC-CLIO</a:t>
            </a:r>
            <a:r>
              <a:rPr lang="en" sz="1400">
                <a:solidFill>
                  <a:srgbClr val="000000"/>
                </a:solidFill>
              </a:rPr>
              <a:t>, accessed October 9, 2013, http://africanamerican.abc-clio.com/Search/Display/1477940?terms=black+codes.</a:t>
            </a:r>
          </a:p>
          <a:p>
            <a:endParaRPr lang="en" sz="1400">
              <a:solidFill>
                <a:srgbClr val="000000"/>
              </a:solidFill>
            </a:endParaRPr>
          </a:p>
        </p:txBody>
      </p:sp>
    </p:spTree>
  </p:cSld>
  <p:clrMapOvr>
    <a:masterClrMapping/>
  </p:clrMapOvr>
  <p:transition xmlns:p14="http://schemas.microsoft.com/office/powerpoint/2010/main" spd="slow">
    <p:cut/>
  </p:transition>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48"/>
        <p:cNvGrpSpPr/>
        <p:nvPr/>
      </p:nvGrpSpPr>
      <p:grpSpPr>
        <a:xfrm>
          <a:off x="0" y="0"/>
          <a:ext cx="0" cy="0"/>
          <a:chOff x="0" y="0"/>
          <a:chExt cx="0" cy="0"/>
        </a:xfrm>
      </p:grpSpPr>
      <p:sp>
        <p:nvSpPr>
          <p:cNvPr id="49" name="Shape 49"/>
          <p:cNvSpPr txBox="1">
            <a:spLocks noGrp="1"/>
          </p:cNvSpPr>
          <p:nvPr>
            <p:ph type="title"/>
          </p:nvPr>
        </p:nvSpPr>
        <p:spPr>
          <a:xfrm>
            <a:off x="457200" y="274637"/>
            <a:ext cx="8229600" cy="1143000"/>
          </a:xfrm>
          <a:prstGeom prst="rect">
            <a:avLst/>
          </a:prstGeom>
        </p:spPr>
        <p:txBody>
          <a:bodyPr lIns="91425" tIns="91425" rIns="91425" bIns="91425" anchor="b" anchorCtr="0">
            <a:noAutofit/>
          </a:bodyPr>
          <a:lstStyle/>
          <a:p>
            <a:pPr>
              <a:buNone/>
            </a:pPr>
            <a:r>
              <a:rPr lang="en"/>
              <a:t>White Supremacy Groups</a:t>
            </a:r>
          </a:p>
        </p:txBody>
      </p:sp>
      <p:sp>
        <p:nvSpPr>
          <p:cNvPr id="50" name="Shape 50"/>
          <p:cNvSpPr txBox="1">
            <a:spLocks noGrp="1"/>
          </p:cNvSpPr>
          <p:nvPr>
            <p:ph type="body" idx="1"/>
          </p:nvPr>
        </p:nvSpPr>
        <p:spPr>
          <a:xfrm>
            <a:off x="309475" y="1417650"/>
            <a:ext cx="8229600" cy="4967700"/>
          </a:xfrm>
          <a:prstGeom prst="rect">
            <a:avLst/>
          </a:prstGeom>
        </p:spPr>
        <p:txBody>
          <a:bodyPr lIns="91425" tIns="91425" rIns="91425" bIns="91425" anchor="t" anchorCtr="0">
            <a:noAutofit/>
          </a:bodyPr>
          <a:lstStyle/>
          <a:p>
            <a:pPr lvl="0" rtl="0">
              <a:buNone/>
            </a:pPr>
            <a:r>
              <a:rPr lang="en" sz="2200"/>
              <a:t>Ku Klux Klan and other white supremacy groups prevented African Americans from making economic and political progress.</a:t>
            </a:r>
          </a:p>
          <a:p>
            <a:endParaRPr lang="en" sz="2200"/>
          </a:p>
          <a:p>
            <a:pPr marL="457200" lvl="0" indent="-355600" rtl="0">
              <a:buClr>
                <a:schemeClr val="dk2"/>
              </a:buClr>
              <a:buSzPct val="100000"/>
              <a:buFont typeface="Trebuchet MS"/>
              <a:buChar char="●"/>
            </a:pPr>
            <a:r>
              <a:rPr lang="en" sz="2000"/>
              <a:t>Early on, violence was mostly local and unorganized</a:t>
            </a:r>
          </a:p>
          <a:p>
            <a:pPr marL="914400" lvl="1" indent="-342900" rtl="0">
              <a:buClr>
                <a:schemeClr val="dk2"/>
              </a:buClr>
              <a:buSzPct val="100000"/>
              <a:buFont typeface="Trebuchet MS"/>
              <a:buChar char="○"/>
            </a:pPr>
            <a:r>
              <a:rPr lang="en" sz="1800"/>
              <a:t>Freedmen were killed for simple disagreements</a:t>
            </a:r>
          </a:p>
          <a:p>
            <a:pPr marL="457200" lvl="0" indent="-355600" rtl="0">
              <a:buClr>
                <a:schemeClr val="dk2"/>
              </a:buClr>
              <a:buSzPct val="100000"/>
              <a:buFont typeface="Trebuchet MS"/>
              <a:buChar char="●"/>
            </a:pPr>
            <a:r>
              <a:rPr lang="en" sz="2000"/>
              <a:t>As freedmen received more rights, “secret societies” emerged in attempts to prevent them</a:t>
            </a:r>
          </a:p>
          <a:p>
            <a:pPr marL="457200" lvl="0" indent="-355600" rtl="0">
              <a:buClr>
                <a:schemeClr val="dk2"/>
              </a:buClr>
              <a:buSzPct val="100000"/>
              <a:buFont typeface="Trebuchet MS"/>
              <a:buChar char="●"/>
            </a:pPr>
            <a:r>
              <a:rPr lang="en" sz="2000"/>
              <a:t>Ku Klux Klan (KKK)</a:t>
            </a:r>
          </a:p>
          <a:p>
            <a:pPr marL="914400" lvl="1" indent="-342900" rtl="0">
              <a:buClr>
                <a:schemeClr val="dk2"/>
              </a:buClr>
              <a:buSzPct val="100000"/>
              <a:buFont typeface="Trebuchet MS"/>
              <a:buChar char="○"/>
            </a:pPr>
            <a:r>
              <a:rPr lang="en" sz="1800"/>
              <a:t>Consisted of just about any white male in the South</a:t>
            </a:r>
          </a:p>
          <a:p>
            <a:pPr marL="914400" lvl="1" indent="-342900" rtl="0">
              <a:buClr>
                <a:schemeClr val="dk2"/>
              </a:buClr>
              <a:buSzPct val="100000"/>
              <a:buFont typeface="Trebuchet MS"/>
              <a:buChar char="○"/>
            </a:pPr>
            <a:r>
              <a:rPr lang="en" sz="1800"/>
              <a:t>Claimed themselves to be the“respectable citizens”</a:t>
            </a:r>
          </a:p>
          <a:p>
            <a:pPr marL="914400" lvl="1" indent="-342900" rtl="0">
              <a:buClr>
                <a:schemeClr val="dk2"/>
              </a:buClr>
              <a:buSzPct val="100000"/>
              <a:buFont typeface="Trebuchet MS"/>
              <a:buChar char="○"/>
            </a:pPr>
            <a:r>
              <a:rPr lang="en" sz="1800"/>
              <a:t>“African-Americans--local political leaders, those who managed to acquire land, and others who in one way or another defied the norms of white supremacy--bore the brunt of the violence.”</a:t>
            </a:r>
            <a:r>
              <a:rPr lang="en" sz="1800" baseline="30000"/>
              <a:t>2</a:t>
            </a:r>
          </a:p>
          <a:p>
            <a:endParaRPr lang="en" sz="1800" baseline="30000"/>
          </a:p>
        </p:txBody>
      </p:sp>
      <p:sp>
        <p:nvSpPr>
          <p:cNvPr id="51" name="Shape 51"/>
          <p:cNvSpPr txBox="1"/>
          <p:nvPr/>
        </p:nvSpPr>
        <p:spPr>
          <a:xfrm>
            <a:off x="501150" y="5599625"/>
            <a:ext cx="8141700" cy="545399"/>
          </a:xfrm>
          <a:prstGeom prst="rect">
            <a:avLst/>
          </a:prstGeom>
        </p:spPr>
        <p:txBody>
          <a:bodyPr lIns="91425" tIns="91425" rIns="91425" bIns="91425" anchor="t" anchorCtr="0">
            <a:noAutofit/>
          </a:bodyPr>
          <a:lstStyle/>
          <a:p>
            <a:pPr lvl="0" rtl="0">
              <a:buNone/>
            </a:pPr>
            <a:r>
              <a:rPr lang="en">
                <a:latin typeface="Trebuchet MS"/>
                <a:ea typeface="Trebuchet MS"/>
                <a:cs typeface="Trebuchet MS"/>
                <a:sym typeface="Trebuchet MS"/>
              </a:rPr>
              <a:t>_____________________ </a:t>
            </a:r>
          </a:p>
          <a:p>
            <a:pPr>
              <a:buNone/>
            </a:pPr>
            <a:r>
              <a:rPr lang="en">
                <a:latin typeface="Trebuchet MS"/>
                <a:ea typeface="Trebuchet MS"/>
                <a:cs typeface="Trebuchet MS"/>
                <a:sym typeface="Trebuchet MS"/>
              </a:rPr>
              <a:t>2. Eric Foner, </a:t>
            </a:r>
            <a:r>
              <a:rPr lang="en" i="1">
                <a:latin typeface="Trebuchet MS"/>
                <a:ea typeface="Trebuchet MS"/>
                <a:cs typeface="Trebuchet MS"/>
                <a:sym typeface="Trebuchet MS"/>
              </a:rPr>
              <a:t>Give Me Liberty!: An American History</a:t>
            </a:r>
            <a:r>
              <a:rPr lang="en">
                <a:latin typeface="Trebuchet MS"/>
                <a:ea typeface="Trebuchet MS"/>
                <a:cs typeface="Trebuchet MS"/>
                <a:sym typeface="Trebuchet MS"/>
              </a:rPr>
              <a:t>, 2005, in </a:t>
            </a:r>
            <a:r>
              <a:rPr lang="en" i="1">
                <a:latin typeface="Trebuchet MS"/>
                <a:ea typeface="Trebuchet MS"/>
                <a:cs typeface="Trebuchet MS"/>
                <a:sym typeface="Trebuchet MS"/>
              </a:rPr>
              <a:t>Reconstruction</a:t>
            </a:r>
            <a:r>
              <a:rPr lang="en">
                <a:latin typeface="Trebuchet MS"/>
                <a:ea typeface="Trebuchet MS"/>
                <a:cs typeface="Trebuchet MS"/>
                <a:sym typeface="Trebuchet MS"/>
              </a:rPr>
              <a:t>, comp. Social Studies Department (Wellesley, MA: Wellesley High School, 2013), 35.</a:t>
            </a:r>
          </a:p>
        </p:txBody>
      </p:sp>
    </p:spTree>
  </p:cSld>
  <p:clrMapOvr>
    <a:masterClrMapping/>
  </p:clrMapOvr>
  <p:transition xmlns:p14="http://schemas.microsoft.com/office/powerpoint/2010/main" spd="slow">
    <p:cut/>
  </p:transition>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5"/>
        <p:cNvGrpSpPr/>
        <p:nvPr/>
      </p:nvGrpSpPr>
      <p:grpSpPr>
        <a:xfrm>
          <a:off x="0" y="0"/>
          <a:ext cx="0" cy="0"/>
          <a:chOff x="0" y="0"/>
          <a:chExt cx="0" cy="0"/>
        </a:xfrm>
      </p:grpSpPr>
      <p:sp>
        <p:nvSpPr>
          <p:cNvPr id="56" name="Shape 56"/>
          <p:cNvSpPr txBox="1">
            <a:spLocks noGrp="1"/>
          </p:cNvSpPr>
          <p:nvPr>
            <p:ph type="title"/>
          </p:nvPr>
        </p:nvSpPr>
        <p:spPr>
          <a:xfrm>
            <a:off x="430500" y="49850"/>
            <a:ext cx="3783000" cy="2620800"/>
          </a:xfrm>
          <a:prstGeom prst="rect">
            <a:avLst/>
          </a:prstGeom>
        </p:spPr>
        <p:txBody>
          <a:bodyPr lIns="91425" tIns="91425" rIns="91425" bIns="91425" anchor="b" anchorCtr="0">
            <a:noAutofit/>
          </a:bodyPr>
          <a:lstStyle/>
          <a:p>
            <a:pPr lvl="0" rtl="0">
              <a:buNone/>
            </a:pPr>
            <a:r>
              <a:rPr lang="en" sz="3400"/>
              <a:t>Primary source: </a:t>
            </a:r>
          </a:p>
          <a:p>
            <a:pPr>
              <a:buNone/>
            </a:pPr>
            <a:r>
              <a:rPr lang="en" sz="3400"/>
              <a:t>Grand Jury Report on Ku Klux Klan from 1871</a:t>
            </a:r>
          </a:p>
        </p:txBody>
      </p:sp>
      <p:sp>
        <p:nvSpPr>
          <p:cNvPr id="57" name="Shape 57"/>
          <p:cNvSpPr txBox="1">
            <a:spLocks noGrp="1"/>
          </p:cNvSpPr>
          <p:nvPr>
            <p:ph type="body" idx="1"/>
          </p:nvPr>
        </p:nvSpPr>
        <p:spPr>
          <a:xfrm>
            <a:off x="219275" y="2670650"/>
            <a:ext cx="8252700" cy="3160799"/>
          </a:xfrm>
          <a:prstGeom prst="rect">
            <a:avLst/>
          </a:prstGeom>
        </p:spPr>
        <p:txBody>
          <a:bodyPr lIns="91425" tIns="91425" rIns="91425" bIns="91425" anchor="t" anchorCtr="0">
            <a:noAutofit/>
          </a:bodyPr>
          <a:lstStyle/>
          <a:p>
            <a:pPr marL="457200" lvl="0" indent="-355600" rtl="0">
              <a:buClr>
                <a:schemeClr val="dk2"/>
              </a:buClr>
              <a:buSzPct val="100000"/>
              <a:buFont typeface="Trebuchet MS"/>
              <a:buChar char="●"/>
            </a:pPr>
            <a:r>
              <a:rPr lang="en" sz="2000"/>
              <a:t>Grand jury report on the actions of the Ku Klux Klan from October 1871</a:t>
            </a:r>
          </a:p>
          <a:p>
            <a:pPr marL="457200" lvl="0" indent="-355600" rtl="0">
              <a:buClr>
                <a:schemeClr val="dk2"/>
              </a:buClr>
              <a:buSzPct val="100000"/>
              <a:buFont typeface="Trebuchet MS"/>
              <a:buChar char="●"/>
            </a:pPr>
            <a:r>
              <a:rPr lang="en" sz="2000"/>
              <a:t>Purpose was to investigate the actions of the Klan and to make a decision regarding stopping and limiting Klan aggression.</a:t>
            </a:r>
          </a:p>
          <a:p>
            <a:pPr marL="457200" lvl="0" indent="-355600" rtl="0">
              <a:buClr>
                <a:schemeClr val="dk2"/>
              </a:buClr>
              <a:buSzPct val="100000"/>
              <a:buFont typeface="Trebuchet MS"/>
              <a:buChar char="●"/>
            </a:pPr>
            <a:r>
              <a:rPr lang="en" sz="2000"/>
              <a:t>The jury decided that “vigorous persecution” was required to stop these crimes against black individuals.</a:t>
            </a:r>
          </a:p>
          <a:p>
            <a:pPr marL="457200" lvl="0" indent="-355600" rtl="0">
              <a:buClr>
                <a:schemeClr val="dk2"/>
              </a:buClr>
              <a:buSzPct val="100000"/>
              <a:buFont typeface="Trebuchet MS"/>
              <a:buChar char="●"/>
            </a:pPr>
            <a:r>
              <a:rPr lang="en" sz="2000"/>
              <a:t>Feared potential bloodshed if they did not impose government intervention of the Klan’s actions.</a:t>
            </a:r>
            <a:r>
              <a:rPr lang="en" sz="2000" baseline="30000"/>
              <a:t>3</a:t>
            </a:r>
          </a:p>
        </p:txBody>
      </p:sp>
      <p:sp>
        <p:nvSpPr>
          <p:cNvPr id="58" name="Shape 58"/>
          <p:cNvSpPr/>
          <p:nvPr/>
        </p:nvSpPr>
        <p:spPr>
          <a:xfrm>
            <a:off x="5460900" y="49850"/>
            <a:ext cx="2153503" cy="2620799"/>
          </a:xfrm>
          <a:prstGeom prst="rect">
            <a:avLst/>
          </a:prstGeom>
          <a:blipFill>
            <a:blip r:embed="rId3"/>
            <a:stretch>
              <a:fillRect/>
            </a:stretch>
          </a:blipFill>
        </p:spPr>
      </p:sp>
      <p:sp>
        <p:nvSpPr>
          <p:cNvPr id="59" name="Shape 59"/>
          <p:cNvSpPr txBox="1"/>
          <p:nvPr/>
        </p:nvSpPr>
        <p:spPr>
          <a:xfrm>
            <a:off x="430500" y="5869050"/>
            <a:ext cx="8028300" cy="499200"/>
          </a:xfrm>
          <a:prstGeom prst="rect">
            <a:avLst/>
          </a:prstGeom>
        </p:spPr>
        <p:txBody>
          <a:bodyPr lIns="91425" tIns="91425" rIns="91425" bIns="91425" anchor="t" anchorCtr="0">
            <a:noAutofit/>
          </a:bodyPr>
          <a:lstStyle/>
          <a:p>
            <a:pPr lvl="0" rtl="0">
              <a:buNone/>
            </a:pPr>
            <a:r>
              <a:rPr lang="en"/>
              <a:t>_____________</a:t>
            </a:r>
          </a:p>
          <a:p>
            <a:pPr>
              <a:buNone/>
            </a:pPr>
            <a:r>
              <a:rPr lang="en"/>
              <a:t>3. Federal Grand Jury Report on the Ku Klux Klan, Rep. No. 42-House Report No. 22, 2d Sess., at 48-49 (1871). </a:t>
            </a:r>
          </a:p>
        </p:txBody>
      </p:sp>
    </p:spTree>
  </p:cSld>
  <p:clrMapOvr>
    <a:masterClrMapping/>
  </p:clrMapOvr>
  <p:transition xmlns:p14="http://schemas.microsoft.com/office/powerpoint/2010/main" spd="slow">
    <p:cut/>
  </p:transition>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63"/>
        <p:cNvGrpSpPr/>
        <p:nvPr/>
      </p:nvGrpSpPr>
      <p:grpSpPr>
        <a:xfrm>
          <a:off x="0" y="0"/>
          <a:ext cx="0" cy="0"/>
          <a:chOff x="0" y="0"/>
          <a:chExt cx="0" cy="0"/>
        </a:xfrm>
      </p:grpSpPr>
      <p:sp>
        <p:nvSpPr>
          <p:cNvPr id="64" name="Shape 64"/>
          <p:cNvSpPr txBox="1">
            <a:spLocks noGrp="1"/>
          </p:cNvSpPr>
          <p:nvPr>
            <p:ph type="title"/>
          </p:nvPr>
        </p:nvSpPr>
        <p:spPr>
          <a:xfrm>
            <a:off x="457200" y="274637"/>
            <a:ext cx="8229600" cy="1143000"/>
          </a:xfrm>
          <a:prstGeom prst="rect">
            <a:avLst/>
          </a:prstGeom>
        </p:spPr>
        <p:txBody>
          <a:bodyPr lIns="91425" tIns="91425" rIns="91425" bIns="91425" anchor="b" anchorCtr="0">
            <a:noAutofit/>
          </a:bodyPr>
          <a:lstStyle/>
          <a:p>
            <a:pPr>
              <a:buNone/>
            </a:pPr>
            <a:r>
              <a:rPr lang="en"/>
              <a:t>Economic Tension between Freedmen and Elite Planters</a:t>
            </a:r>
          </a:p>
        </p:txBody>
      </p:sp>
      <p:sp>
        <p:nvSpPr>
          <p:cNvPr id="65" name="Shape 65"/>
          <p:cNvSpPr txBox="1">
            <a:spLocks noGrp="1"/>
          </p:cNvSpPr>
          <p:nvPr>
            <p:ph type="body" idx="1"/>
          </p:nvPr>
        </p:nvSpPr>
        <p:spPr>
          <a:xfrm>
            <a:off x="286925" y="1417650"/>
            <a:ext cx="8229600" cy="4967700"/>
          </a:xfrm>
          <a:prstGeom prst="rect">
            <a:avLst/>
          </a:prstGeom>
        </p:spPr>
        <p:txBody>
          <a:bodyPr lIns="91425" tIns="91425" rIns="91425" bIns="91425" anchor="t" anchorCtr="0">
            <a:noAutofit/>
          </a:bodyPr>
          <a:lstStyle/>
          <a:p>
            <a:pPr marL="457200" lvl="0" indent="-342900" rtl="0">
              <a:buClr>
                <a:srgbClr val="333333"/>
              </a:buClr>
              <a:buSzPct val="100000"/>
              <a:buFont typeface="Arial"/>
              <a:buChar char="●"/>
            </a:pPr>
            <a:r>
              <a:rPr lang="en" sz="1800">
                <a:solidFill>
                  <a:srgbClr val="333333"/>
                </a:solidFill>
                <a:latin typeface="Arial"/>
                <a:ea typeface="Arial"/>
                <a:cs typeface="Arial"/>
                <a:sym typeface="Arial"/>
              </a:rPr>
              <a:t>While elite planters in the South lost their free labor, they retained nearly all of their land during reconstruction</a:t>
            </a:r>
          </a:p>
          <a:p>
            <a:pPr marL="457200" lvl="0" indent="-342900" rtl="0">
              <a:buClr>
                <a:srgbClr val="333333"/>
              </a:buClr>
              <a:buSzPct val="100000"/>
              <a:buFont typeface="Arial"/>
              <a:buChar char="●"/>
            </a:pPr>
            <a:r>
              <a:rPr lang="en" sz="1800">
                <a:solidFill>
                  <a:srgbClr val="333333"/>
                </a:solidFill>
                <a:latin typeface="Arial"/>
                <a:ea typeface="Arial"/>
                <a:cs typeface="Arial"/>
                <a:sym typeface="Arial"/>
              </a:rPr>
              <a:t>At the same time, this prevented freedmen from obtaining land</a:t>
            </a:r>
          </a:p>
          <a:p>
            <a:pPr marL="914400" lvl="1" indent="-342900" rtl="0">
              <a:buClr>
                <a:srgbClr val="333333"/>
              </a:buClr>
              <a:buSzPct val="100000"/>
              <a:buFont typeface="Arial"/>
              <a:buChar char="○"/>
            </a:pPr>
            <a:r>
              <a:rPr lang="en" sz="1800">
                <a:solidFill>
                  <a:srgbClr val="333333"/>
                </a:solidFill>
                <a:latin typeface="Arial"/>
                <a:ea typeface="Arial"/>
                <a:cs typeface="Arial"/>
                <a:sym typeface="Arial"/>
              </a:rPr>
              <a:t>Had to work for the rich white planters with little other choice</a:t>
            </a:r>
          </a:p>
          <a:p>
            <a:pPr marL="1371600" lvl="2" indent="-342900" rtl="0">
              <a:buClr>
                <a:srgbClr val="333333"/>
              </a:buClr>
              <a:buSzPct val="100000"/>
              <a:buFont typeface="Arial"/>
              <a:buChar char="■"/>
            </a:pPr>
            <a:r>
              <a:rPr lang="en" sz="1800">
                <a:solidFill>
                  <a:srgbClr val="333333"/>
                </a:solidFill>
                <a:latin typeface="Arial"/>
                <a:ea typeface="Arial"/>
                <a:cs typeface="Arial"/>
                <a:sym typeface="Arial"/>
              </a:rPr>
              <a:t>Illustrates the tensions between the two, as each were not satisfied</a:t>
            </a:r>
          </a:p>
          <a:p>
            <a:pPr marL="457200" lvl="0" indent="-342900" rtl="0">
              <a:buClr>
                <a:srgbClr val="333333"/>
              </a:buClr>
              <a:buSzPct val="100000"/>
              <a:buFont typeface="Arial"/>
              <a:buChar char="●"/>
            </a:pPr>
            <a:r>
              <a:rPr lang="en" sz="1800">
                <a:solidFill>
                  <a:srgbClr val="333333"/>
                </a:solidFill>
                <a:latin typeface="Arial"/>
                <a:ea typeface="Arial"/>
                <a:cs typeface="Arial"/>
                <a:sym typeface="Arial"/>
              </a:rPr>
              <a:t>Some freedmen were educated &amp; could hold office</a:t>
            </a:r>
          </a:p>
          <a:p>
            <a:pPr marL="914400" lvl="1" indent="-342900" rtl="0">
              <a:buClr>
                <a:srgbClr val="333333"/>
              </a:buClr>
              <a:buSzPct val="100000"/>
              <a:buFont typeface="Arial"/>
              <a:buChar char="○"/>
            </a:pPr>
            <a:r>
              <a:rPr lang="en" sz="1800">
                <a:solidFill>
                  <a:srgbClr val="333333"/>
                </a:solidFill>
                <a:latin typeface="Arial"/>
                <a:ea typeface="Arial"/>
                <a:cs typeface="Arial"/>
                <a:sym typeface="Arial"/>
              </a:rPr>
              <a:t>Horrified the white community; they did not think blacks should hold any political or economic standing</a:t>
            </a:r>
          </a:p>
          <a:p>
            <a:pPr marL="457200" lvl="0" indent="-342900" rtl="0">
              <a:buClr>
                <a:srgbClr val="333333"/>
              </a:buClr>
              <a:buSzPct val="100000"/>
              <a:buFont typeface="Arial"/>
              <a:buChar char="●"/>
            </a:pPr>
            <a:r>
              <a:rPr lang="en" sz="1800">
                <a:solidFill>
                  <a:srgbClr val="333333"/>
                </a:solidFill>
                <a:latin typeface="Arial"/>
                <a:ea typeface="Arial"/>
                <a:cs typeface="Arial"/>
                <a:sym typeface="Arial"/>
              </a:rPr>
              <a:t>Whites revolted and protested that Reconstruction should end in order “to allow the planters to reassume power.”</a:t>
            </a:r>
            <a:r>
              <a:rPr lang="en" sz="1800" baseline="30000">
                <a:solidFill>
                  <a:srgbClr val="333333"/>
                </a:solidFill>
                <a:latin typeface="Arial"/>
                <a:ea typeface="Arial"/>
                <a:cs typeface="Arial"/>
                <a:sym typeface="Arial"/>
              </a:rPr>
              <a:t>4</a:t>
            </a:r>
          </a:p>
          <a:p>
            <a:endParaRPr lang="en" sz="1800" baseline="30000">
              <a:solidFill>
                <a:srgbClr val="333333"/>
              </a:solidFill>
              <a:latin typeface="Arial"/>
              <a:ea typeface="Arial"/>
              <a:cs typeface="Arial"/>
              <a:sym typeface="Arial"/>
            </a:endParaRPr>
          </a:p>
          <a:p>
            <a:endParaRPr lang="en" sz="1800" baseline="30000">
              <a:solidFill>
                <a:srgbClr val="333333"/>
              </a:solidFill>
              <a:latin typeface="Arial"/>
              <a:ea typeface="Arial"/>
              <a:cs typeface="Arial"/>
              <a:sym typeface="Arial"/>
            </a:endParaRPr>
          </a:p>
          <a:p>
            <a:endParaRPr lang="en" sz="1800" baseline="30000">
              <a:solidFill>
                <a:srgbClr val="333333"/>
              </a:solidFill>
              <a:latin typeface="Arial"/>
              <a:ea typeface="Arial"/>
              <a:cs typeface="Arial"/>
              <a:sym typeface="Arial"/>
            </a:endParaRPr>
          </a:p>
          <a:p>
            <a:pPr lvl="0" rtl="0">
              <a:buNone/>
            </a:pPr>
            <a:r>
              <a:rPr lang="en" sz="1800">
                <a:solidFill>
                  <a:srgbClr val="333333"/>
                </a:solidFill>
                <a:latin typeface="Arial"/>
                <a:ea typeface="Arial"/>
                <a:cs typeface="Arial"/>
                <a:sym typeface="Arial"/>
              </a:rPr>
              <a:t>___________</a:t>
            </a:r>
          </a:p>
          <a:p>
            <a:pPr lvl="0" rtl="0">
              <a:buNone/>
            </a:pPr>
            <a:r>
              <a:rPr lang="en" sz="1400">
                <a:solidFill>
                  <a:srgbClr val="333333"/>
                </a:solidFill>
                <a:latin typeface="Arial"/>
                <a:ea typeface="Arial"/>
                <a:cs typeface="Arial"/>
                <a:sym typeface="Arial"/>
              </a:rPr>
              <a:t> 4. H. Goodson, "Reconstruction in the South," Reconstrucion, last modified June 7, 2012, accessed October 14, 2013, http://www.westga.edu/~hgoodson/Reconstruction.htm.</a:t>
            </a:r>
          </a:p>
        </p:txBody>
      </p:sp>
    </p:spTree>
  </p:cSld>
  <p:clrMapOvr>
    <a:masterClrMapping/>
  </p:clrMapOvr>
  <p:transition xmlns:p14="http://schemas.microsoft.com/office/powerpoint/2010/main" spd="slow">
    <p:cut/>
  </p:transition>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69"/>
        <p:cNvGrpSpPr/>
        <p:nvPr/>
      </p:nvGrpSpPr>
      <p:grpSpPr>
        <a:xfrm>
          <a:off x="0" y="0"/>
          <a:ext cx="0" cy="0"/>
          <a:chOff x="0" y="0"/>
          <a:chExt cx="0" cy="0"/>
        </a:xfrm>
      </p:grpSpPr>
      <p:sp>
        <p:nvSpPr>
          <p:cNvPr id="70" name="Shape 70"/>
          <p:cNvSpPr txBox="1">
            <a:spLocks noGrp="1"/>
          </p:cNvSpPr>
          <p:nvPr>
            <p:ph type="title"/>
          </p:nvPr>
        </p:nvSpPr>
        <p:spPr>
          <a:xfrm>
            <a:off x="457200" y="-182562"/>
            <a:ext cx="8229600" cy="1143000"/>
          </a:xfrm>
          <a:prstGeom prst="rect">
            <a:avLst/>
          </a:prstGeom>
        </p:spPr>
        <p:txBody>
          <a:bodyPr lIns="91425" tIns="91425" rIns="91425" bIns="91425" anchor="b" anchorCtr="0">
            <a:noAutofit/>
          </a:bodyPr>
          <a:lstStyle/>
          <a:p>
            <a:pPr marL="2286000" indent="457200">
              <a:buNone/>
            </a:pPr>
            <a:r>
              <a:rPr lang="en"/>
              <a:t>Works Cited</a:t>
            </a:r>
          </a:p>
        </p:txBody>
      </p:sp>
      <p:sp>
        <p:nvSpPr>
          <p:cNvPr id="71" name="Shape 71"/>
          <p:cNvSpPr txBox="1">
            <a:spLocks noGrp="1"/>
          </p:cNvSpPr>
          <p:nvPr>
            <p:ph type="body" idx="1"/>
          </p:nvPr>
        </p:nvSpPr>
        <p:spPr>
          <a:xfrm>
            <a:off x="457200" y="853700"/>
            <a:ext cx="8229600" cy="4967700"/>
          </a:xfrm>
          <a:prstGeom prst="rect">
            <a:avLst/>
          </a:prstGeom>
        </p:spPr>
        <p:txBody>
          <a:bodyPr lIns="91425" tIns="91425" rIns="91425" bIns="91425" anchor="t" anchorCtr="0">
            <a:noAutofit/>
          </a:bodyPr>
          <a:lstStyle/>
          <a:p>
            <a:pPr marL="457200" lvl="0" indent="-323850" rtl="0">
              <a:buClr>
                <a:srgbClr val="2D3835"/>
              </a:buClr>
              <a:buSzPct val="100000"/>
              <a:buFont typeface="Arial"/>
              <a:buChar char="●"/>
            </a:pPr>
            <a:r>
              <a:rPr lang="en" sz="1500">
                <a:solidFill>
                  <a:srgbClr val="000000"/>
                </a:solidFill>
                <a:latin typeface="Arial"/>
                <a:ea typeface="Arial"/>
                <a:cs typeface="Arial"/>
                <a:sym typeface="Arial"/>
              </a:rPr>
              <a:t>Danzer, Gerald A., Jorge Klor de Alva, Larry S. Krieger, Louis E. Wilson, and Nancy Woloch. “The Collapse of Reconstruction.” In </a:t>
            </a:r>
            <a:r>
              <a:rPr lang="en" sz="1500" i="1">
                <a:solidFill>
                  <a:srgbClr val="000000"/>
                </a:solidFill>
                <a:latin typeface="Arial"/>
                <a:ea typeface="Arial"/>
                <a:cs typeface="Arial"/>
                <a:sym typeface="Arial"/>
              </a:rPr>
              <a:t>The Americans</a:t>
            </a:r>
            <a:r>
              <a:rPr lang="en" sz="1500">
                <a:solidFill>
                  <a:srgbClr val="000000"/>
                </a:solidFill>
                <a:latin typeface="Arial"/>
                <a:ea typeface="Arial"/>
                <a:cs typeface="Arial"/>
                <a:sym typeface="Arial"/>
              </a:rPr>
              <a:t>, 393-400. N.p.: McDougal Littell, 2005.</a:t>
            </a:r>
          </a:p>
          <a:p>
            <a:endParaRPr lang="en" sz="1500">
              <a:solidFill>
                <a:srgbClr val="000000"/>
              </a:solidFill>
              <a:latin typeface="Arial"/>
              <a:ea typeface="Arial"/>
              <a:cs typeface="Arial"/>
              <a:sym typeface="Arial"/>
            </a:endParaRPr>
          </a:p>
          <a:p>
            <a:pPr marL="457200" lvl="0" indent="-323850" rtl="0">
              <a:buClr>
                <a:schemeClr val="dk2"/>
              </a:buClr>
              <a:buSzPct val="100000"/>
              <a:buFont typeface="Arial"/>
              <a:buChar char="●"/>
            </a:pPr>
            <a:r>
              <a:rPr lang="en" sz="1500">
                <a:solidFill>
                  <a:srgbClr val="000000"/>
                </a:solidFill>
                <a:latin typeface="Arial"/>
                <a:ea typeface="Arial"/>
                <a:cs typeface="Arial"/>
                <a:sym typeface="Arial"/>
              </a:rPr>
              <a:t>Foner, Eric. </a:t>
            </a:r>
            <a:r>
              <a:rPr lang="en" sz="1500" i="1">
                <a:solidFill>
                  <a:srgbClr val="000000"/>
                </a:solidFill>
                <a:latin typeface="Arial"/>
                <a:ea typeface="Arial"/>
                <a:cs typeface="Arial"/>
                <a:sym typeface="Arial"/>
              </a:rPr>
              <a:t>Give Me Liberty!: An American History</a:t>
            </a:r>
            <a:r>
              <a:rPr lang="en" sz="1500">
                <a:solidFill>
                  <a:srgbClr val="000000"/>
                </a:solidFill>
                <a:latin typeface="Arial"/>
                <a:ea typeface="Arial"/>
                <a:cs typeface="Arial"/>
                <a:sym typeface="Arial"/>
              </a:rPr>
              <a:t>. 2005. In </a:t>
            </a:r>
            <a:r>
              <a:rPr lang="en" sz="1500" i="1">
                <a:solidFill>
                  <a:srgbClr val="000000"/>
                </a:solidFill>
                <a:latin typeface="Arial"/>
                <a:ea typeface="Arial"/>
                <a:cs typeface="Arial"/>
                <a:sym typeface="Arial"/>
              </a:rPr>
              <a:t>Reconstruction</a:t>
            </a:r>
            <a:r>
              <a:rPr lang="en" sz="1500">
                <a:solidFill>
                  <a:srgbClr val="000000"/>
                </a:solidFill>
                <a:latin typeface="Arial"/>
                <a:ea typeface="Arial"/>
                <a:cs typeface="Arial"/>
                <a:sym typeface="Arial"/>
              </a:rPr>
              <a:t>, compiled by Social Studies Department, 35-36. Wellesley, MA: Wellesley High School, 2013. </a:t>
            </a:r>
          </a:p>
          <a:p>
            <a:endParaRPr lang="en" sz="1500">
              <a:solidFill>
                <a:srgbClr val="000000"/>
              </a:solidFill>
              <a:latin typeface="Arial"/>
              <a:ea typeface="Arial"/>
              <a:cs typeface="Arial"/>
              <a:sym typeface="Arial"/>
            </a:endParaRPr>
          </a:p>
          <a:p>
            <a:pPr marL="457200" lvl="0" indent="-323850" rtl="0">
              <a:buClr>
                <a:schemeClr val="dk2"/>
              </a:buClr>
              <a:buSzPct val="100000"/>
              <a:buFont typeface="Arial"/>
              <a:buChar char="●"/>
            </a:pPr>
            <a:r>
              <a:rPr lang="en" sz="1500">
                <a:solidFill>
                  <a:srgbClr val="000000"/>
                </a:solidFill>
                <a:latin typeface="Arial"/>
                <a:ea typeface="Arial"/>
                <a:cs typeface="Arial"/>
                <a:sym typeface="Arial"/>
              </a:rPr>
              <a:t>Goodson, H. "Reconstruction in the South." Reconstrucion. Last modified June 7, 2012. Accessed October 14, 2013. http://www.westga.edu/~hgoodson/Reconstruction.htm. </a:t>
            </a:r>
          </a:p>
          <a:p>
            <a:endParaRPr lang="en" sz="1500">
              <a:solidFill>
                <a:srgbClr val="000000"/>
              </a:solidFill>
              <a:latin typeface="Arial"/>
              <a:ea typeface="Arial"/>
              <a:cs typeface="Arial"/>
              <a:sym typeface="Arial"/>
            </a:endParaRPr>
          </a:p>
          <a:p>
            <a:pPr marL="457200" lvl="0" indent="-323850" rtl="0">
              <a:buClr>
                <a:srgbClr val="2D3835"/>
              </a:buClr>
              <a:buSzPct val="100000"/>
              <a:buFont typeface="Arial"/>
              <a:buChar char="●"/>
            </a:pPr>
            <a:r>
              <a:rPr lang="en" sz="1500">
                <a:solidFill>
                  <a:srgbClr val="2D3835"/>
                </a:solidFill>
                <a:latin typeface="Arial"/>
                <a:ea typeface="Arial"/>
                <a:cs typeface="Arial"/>
                <a:sym typeface="Arial"/>
              </a:rPr>
              <a:t>McCaslin, Nancy A. "Black Codes." In </a:t>
            </a:r>
            <a:r>
              <a:rPr lang="en" sz="1500" i="1">
                <a:solidFill>
                  <a:srgbClr val="2D3835"/>
                </a:solidFill>
                <a:latin typeface="Arial"/>
                <a:ea typeface="Arial"/>
                <a:cs typeface="Arial"/>
                <a:sym typeface="Arial"/>
              </a:rPr>
              <a:t>The American Mosaic: The African American Experience</a:t>
            </a:r>
            <a:r>
              <a:rPr lang="en" sz="1500">
                <a:solidFill>
                  <a:srgbClr val="2D3835"/>
                </a:solidFill>
                <a:latin typeface="Arial"/>
                <a:ea typeface="Arial"/>
                <a:cs typeface="Arial"/>
                <a:sym typeface="Arial"/>
              </a:rPr>
              <a:t>. ABC-CLIO, 2010-.Accessed October 9, 2013. http://africanamerican.abc-clio.com/.</a:t>
            </a:r>
          </a:p>
          <a:p>
            <a:endParaRPr lang="en" sz="1500">
              <a:solidFill>
                <a:srgbClr val="2D3835"/>
              </a:solidFill>
              <a:latin typeface="Arial"/>
              <a:ea typeface="Arial"/>
              <a:cs typeface="Arial"/>
              <a:sym typeface="Arial"/>
            </a:endParaRPr>
          </a:p>
          <a:p>
            <a:pPr marL="457200" lvl="0" indent="-323850" rtl="0">
              <a:lnSpc>
                <a:spcPct val="115000"/>
              </a:lnSpc>
              <a:spcBef>
                <a:spcPts val="0"/>
              </a:spcBef>
              <a:buClr>
                <a:srgbClr val="2D3835"/>
              </a:buClr>
              <a:buSzPct val="100000"/>
              <a:buFont typeface="Arial"/>
              <a:buChar char="●"/>
            </a:pPr>
            <a:r>
              <a:rPr lang="en" sz="1500">
                <a:solidFill>
                  <a:srgbClr val="2D3835"/>
                </a:solidFill>
                <a:latin typeface="Arial"/>
                <a:ea typeface="Arial"/>
                <a:cs typeface="Arial"/>
                <a:sym typeface="Arial"/>
              </a:rPr>
              <a:t>Primary source: </a:t>
            </a:r>
            <a:r>
              <a:rPr lang="en" sz="1500">
                <a:solidFill>
                  <a:srgbClr val="000000"/>
                </a:solidFill>
                <a:latin typeface="Arial"/>
                <a:ea typeface="Arial"/>
                <a:cs typeface="Arial"/>
                <a:sym typeface="Arial"/>
              </a:rPr>
              <a:t>Federal Grand Jury Report on the Ku Klux Klan, Rep. No. 42-House Report No. 22, 2d Sess., at 48-49 (1871). </a:t>
            </a:r>
            <a:r>
              <a:rPr lang="en" sz="1500" u="sng">
                <a:solidFill>
                  <a:schemeClr val="hlink"/>
                </a:solidFill>
                <a:latin typeface="Arial"/>
                <a:ea typeface="Arial"/>
                <a:cs typeface="Arial"/>
                <a:sym typeface="Arial"/>
                <a:hlinkClick r:id="rId3"/>
              </a:rPr>
              <a:t>http://america.eb.com/america/article?articleId=386297&amp;query=white+supremacy+groups</a:t>
            </a:r>
          </a:p>
          <a:p>
            <a:endParaRPr lang="en" sz="1500" u="sng">
              <a:solidFill>
                <a:schemeClr val="hlink"/>
              </a:solidFill>
              <a:latin typeface="Arial"/>
              <a:ea typeface="Arial"/>
              <a:cs typeface="Arial"/>
              <a:sym typeface="Arial"/>
              <a:hlinkClick r:id="rId3"/>
            </a:endParaRPr>
          </a:p>
          <a:p>
            <a:pPr lvl="0">
              <a:buNone/>
            </a:pPr>
            <a:r>
              <a:rPr lang="en" sz="1500">
                <a:solidFill>
                  <a:srgbClr val="2D3835"/>
                </a:solidFill>
                <a:latin typeface="Arial"/>
                <a:ea typeface="Arial"/>
                <a:cs typeface="Arial"/>
                <a:sym typeface="Arial"/>
              </a:rPr>
              <a:t>(Pardon the lack of indentations, the formatting did not cooperate)</a:t>
            </a:r>
          </a:p>
        </p:txBody>
      </p:sp>
    </p:spTree>
  </p:cSld>
  <p:clrMapOvr>
    <a:masterClrMapping/>
  </p:clrMapOvr>
  <p:transition xmlns:p14="http://schemas.microsoft.com/office/powerpoint/2010/main" spd="slow">
    <p:cut/>
  </p:transition>
</p:sld>
</file>

<file path=ppt/theme/theme1.xml><?xml version="1.0" encoding="utf-8"?>
<a:theme xmlns:a="http://schemas.openxmlformats.org/drawingml/2006/main" name="Custom Theme">
  <a:themeElements>
    <a:clrScheme name="Custom 424">
      <a:dk1>
        <a:srgbClr val="B0271C"/>
      </a:dk1>
      <a:lt1>
        <a:srgbClr val="FFE8BB"/>
      </a:lt1>
      <a:dk2>
        <a:srgbClr val="374252"/>
      </a:dk2>
      <a:lt2>
        <a:srgbClr val="A5BDC0"/>
      </a:lt2>
      <a:accent1>
        <a:srgbClr val="C0974D"/>
      </a:accent1>
      <a:accent2>
        <a:srgbClr val="E49C5F"/>
      </a:accent2>
      <a:accent3>
        <a:srgbClr val="5D7372"/>
      </a:accent3>
      <a:accent4>
        <a:srgbClr val="B92C00"/>
      </a:accent4>
      <a:accent5>
        <a:srgbClr val="804000"/>
      </a:accent5>
      <a:accent6>
        <a:srgbClr val="A49D80"/>
      </a:accent6>
      <a:hlink>
        <a:srgbClr val="B0271C"/>
      </a:hlink>
      <a:folHlink>
        <a:srgbClr val="5B5F6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820</Words>
  <Application>Microsoft Macintosh PowerPoint</Application>
  <PresentationFormat>On-screen Show (4:3)</PresentationFormat>
  <Paragraphs>62</Paragraphs>
  <Slides>6</Slides>
  <Notes>6</Notes>
  <HiddenSlides>0</HiddenSlides>
  <MMClips>0</MMClips>
  <ScaleCrop>false</ScaleCrop>
  <HeadingPairs>
    <vt:vector size="4" baseType="variant">
      <vt:variant>
        <vt:lpstr>Theme</vt:lpstr>
      </vt:variant>
      <vt:variant>
        <vt:i4>1</vt:i4>
      </vt:variant>
      <vt:variant>
        <vt:lpstr>Slide Titles</vt:lpstr>
      </vt:variant>
      <vt:variant>
        <vt:i4>6</vt:i4>
      </vt:variant>
    </vt:vector>
  </HeadingPairs>
  <TitlesOfParts>
    <vt:vector size="7" baseType="lpstr">
      <vt:lpstr>Custom Theme</vt:lpstr>
      <vt:lpstr>Opposition of Reconstruction from the South</vt:lpstr>
      <vt:lpstr>Black Codes</vt:lpstr>
      <vt:lpstr>White Supremacy Groups</vt:lpstr>
      <vt:lpstr>Primary source:  Grand Jury Report on Ku Klux Klan from 1871</vt:lpstr>
      <vt:lpstr>Economic Tension between Freedmen and Elite Planters</vt:lpstr>
      <vt:lpstr>Works Cited</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Opposition of Reconstruction from the South</dc:title>
  <cp:lastModifiedBy>Crystal Bartels</cp:lastModifiedBy>
  <cp:revision>1</cp:revision>
  <dcterms:modified xsi:type="dcterms:W3CDTF">2013-10-15T15:20:32Z</dcterms:modified>
</cp:coreProperties>
</file>